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1" r:id="rId5"/>
    <p:sldId id="262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266B"/>
    <a:srgbClr val="B7036E"/>
    <a:srgbClr val="7C0346"/>
    <a:srgbClr val="E1E1E1"/>
    <a:srgbClr val="7F0349"/>
    <a:srgbClr val="0C40AA"/>
    <a:srgbClr val="72A0DB"/>
    <a:srgbClr val="712703"/>
    <a:srgbClr val="251B02"/>
    <a:srgbClr val="6047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 varScale="1">
        <p:scale>
          <a:sx n="85" d="100"/>
          <a:sy n="85" d="100"/>
        </p:scale>
        <p:origin x="-1267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56446" y="1963271"/>
            <a:ext cx="682214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600"/>
              </a:lnSpc>
            </a:pPr>
            <a:r>
              <a:rPr lang="ru-RU" sz="3600" b="1" dirty="0" smtClean="0">
                <a:ln w="9525">
                  <a:noFill/>
                </a:ln>
                <a:solidFill>
                  <a:srgbClr val="B7036E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Выставка рисунков</a:t>
            </a:r>
          </a:p>
          <a:p>
            <a:pPr algn="ctr">
              <a:lnSpc>
                <a:spcPts val="7600"/>
              </a:lnSpc>
            </a:pPr>
            <a:r>
              <a:rPr lang="ru-RU" sz="6000" b="1" dirty="0" smtClean="0">
                <a:ln w="9525">
                  <a:noFill/>
                </a:ln>
                <a:solidFill>
                  <a:srgbClr val="B7036E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Любимой маме </a:t>
            </a:r>
          </a:p>
          <a:p>
            <a:pPr algn="ctr">
              <a:lnSpc>
                <a:spcPts val="7600"/>
              </a:lnSpc>
            </a:pPr>
            <a:r>
              <a:rPr lang="ru-RU" sz="6000" b="1" dirty="0" smtClean="0">
                <a:ln w="9525">
                  <a:noFill/>
                </a:ln>
                <a:solidFill>
                  <a:srgbClr val="B7036E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посвящается</a:t>
            </a:r>
            <a:endParaRPr lang="ru-RU" sz="6000" b="1" dirty="0" smtClean="0">
              <a:ln w="9525">
                <a:noFill/>
              </a:ln>
              <a:solidFill>
                <a:srgbClr val="B7036E"/>
              </a:solidFill>
              <a:effectLst/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42682" y="1183341"/>
            <a:ext cx="7342095" cy="1102658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92266B"/>
                </a:solidFill>
              </a:rPr>
              <a:t>БОУ ДО г. Омска </a:t>
            </a:r>
            <a:br>
              <a:rPr lang="ru-RU" sz="2200" b="1" dirty="0" smtClean="0">
                <a:solidFill>
                  <a:srgbClr val="92266B"/>
                </a:solidFill>
              </a:rPr>
            </a:br>
            <a:r>
              <a:rPr lang="ru-RU" sz="2200" b="1" dirty="0" smtClean="0">
                <a:solidFill>
                  <a:srgbClr val="92266B"/>
                </a:solidFill>
              </a:rPr>
              <a:t>«Центр творческого развития </a:t>
            </a:r>
            <a:br>
              <a:rPr lang="ru-RU" sz="2200" b="1" dirty="0" smtClean="0">
                <a:solidFill>
                  <a:srgbClr val="92266B"/>
                </a:solidFill>
              </a:rPr>
            </a:br>
            <a:r>
              <a:rPr lang="ru-RU" sz="2200" b="1" dirty="0" smtClean="0">
                <a:solidFill>
                  <a:srgbClr val="92266B"/>
                </a:solidFill>
              </a:rPr>
              <a:t>и гуманитарного образования «Перспектива»</a:t>
            </a:r>
            <a:endParaRPr lang="ru-RU" sz="2200" b="1" dirty="0">
              <a:solidFill>
                <a:srgbClr val="92266B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491317" y="4939555"/>
            <a:ext cx="4312023" cy="995081"/>
          </a:xfrm>
          <a:ln w="38100">
            <a:solidFill>
              <a:schemeClr val="accent6"/>
            </a:solidFill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Составила </a:t>
            </a: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педагог ДО Комарова Е. А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1491" y="1719858"/>
            <a:ext cx="2294545" cy="497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000" dirty="0">
              <a:latin typeface="Franklin Gothic Medium" panose="020B06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513301" y="5042928"/>
            <a:ext cx="3868340" cy="560013"/>
          </a:xfrm>
        </p:spPr>
        <p:txBody>
          <a:bodyPr/>
          <a:lstStyle/>
          <a:p>
            <a:pPr algn="ctr"/>
            <a:r>
              <a:rPr lang="ru-RU" dirty="0" smtClean="0"/>
              <a:t>Пудовкина Полина, 7 лет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673973" y="5042928"/>
            <a:ext cx="3887391" cy="568978"/>
          </a:xfrm>
        </p:spPr>
        <p:txBody>
          <a:bodyPr/>
          <a:lstStyle/>
          <a:p>
            <a:pPr algn="ctr"/>
            <a:r>
              <a:rPr lang="ru-RU" dirty="0" smtClean="0"/>
              <a:t>Куликова Екатерина, 6 лет</a:t>
            </a:r>
            <a:endParaRPr lang="ru-RU" dirty="0"/>
          </a:p>
        </p:txBody>
      </p:sp>
      <p:pic>
        <p:nvPicPr>
          <p:cNvPr id="1027" name="Picture 3" descr="D:\ПЕРСПЕКТИВА\2024 - 2025 УЧ. ГОД\ВСЕ ВЫСТАВКИ\МАМИН ДЕНЬ\ЧИСТОВИКИ\IMG_20241205_214133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6098" y="1321734"/>
            <a:ext cx="2659084" cy="3653678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</p:pic>
      <p:pic>
        <p:nvPicPr>
          <p:cNvPr id="1029" name="Picture 5" descr="D:\ПЕРСПЕКТИВА\2024 - 2025 УЧ. ГОД\ВСЕ ВЫСТАВКИ\МАМИН ДЕНЬ\ЧИСТОВИКИ\IMG_20241205_214214 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6719" y="1303805"/>
            <a:ext cx="2747144" cy="3684588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7442" y="4939553"/>
            <a:ext cx="3868340" cy="484094"/>
          </a:xfrm>
        </p:spPr>
        <p:txBody>
          <a:bodyPr/>
          <a:lstStyle/>
          <a:p>
            <a:pPr algn="ctr"/>
            <a:r>
              <a:rPr lang="ru-RU" dirty="0" smtClean="0"/>
              <a:t>Кононов Иван, 7 лет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66397" y="4930587"/>
            <a:ext cx="3887391" cy="502025"/>
          </a:xfrm>
        </p:spPr>
        <p:txBody>
          <a:bodyPr/>
          <a:lstStyle/>
          <a:p>
            <a:pPr algn="ctr"/>
            <a:r>
              <a:rPr lang="ru-RU" dirty="0" smtClean="0"/>
              <a:t>Иванов Марк, 6 лет</a:t>
            </a:r>
            <a:endParaRPr lang="ru-RU" dirty="0"/>
          </a:p>
        </p:txBody>
      </p:sp>
      <p:pic>
        <p:nvPicPr>
          <p:cNvPr id="7" name="Picture 2" descr="D:\ПЕРСПЕКТИВА\2024 - 2025 УЧ. ГОД\ВСЕ ВЫСТАВКИ\МАМИН ДЕНЬ\ЧИСТОВИКИ\IMG_20241205_214157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0975" y="1187263"/>
            <a:ext cx="2687263" cy="3684588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</p:pic>
      <p:pic>
        <p:nvPicPr>
          <p:cNvPr id="8" name="Picture 4" descr="D:\ПЕРСПЕКТИВА\2024 - 2025 УЧ. ГОД\ВСЕ ВЫСТАВКИ\МАМИН ДЕНЬ\ЧИСТОВИКИ\IMG_20241205_214040 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5905" y="1187263"/>
            <a:ext cx="2716347" cy="3684588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7772" y="4975412"/>
            <a:ext cx="3709075" cy="475130"/>
          </a:xfrm>
        </p:spPr>
        <p:txBody>
          <a:bodyPr/>
          <a:lstStyle/>
          <a:p>
            <a:pPr algn="ctr"/>
            <a:r>
              <a:rPr lang="ru-RU" dirty="0" smtClean="0"/>
              <a:t>Ермакова Валерия, 6 лет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37529" y="4966446"/>
            <a:ext cx="4338918" cy="475129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Петрушенкова</a:t>
            </a:r>
            <a:r>
              <a:rPr lang="ru-RU" dirty="0" smtClean="0"/>
              <a:t> Елизавета, 6 лет</a:t>
            </a:r>
            <a:endParaRPr lang="ru-RU" dirty="0"/>
          </a:p>
        </p:txBody>
      </p:sp>
      <p:pic>
        <p:nvPicPr>
          <p:cNvPr id="3074" name="Picture 2" descr="D:\ПЕРСПЕКТИВА\2024 - 2025 УЧ. ГОД\ВСЕ ВЫСТАВКИ\МАМИН ДЕНЬ\ЧИСТОВИКИ\IMG_20241205_214119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1620" y="1196228"/>
            <a:ext cx="2701832" cy="3684588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</p:pic>
      <p:pic>
        <p:nvPicPr>
          <p:cNvPr id="3075" name="Picture 3" descr="D:\ПЕРСПЕКТИВА\2024 - 2025 УЧ. ГОД\ВСЕ ВЫСТАВКИ\МАМИН ДЕНЬ\ЧИСТОВИКИ\IMG_20241205_214300 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8545" y="1196228"/>
            <a:ext cx="2833139" cy="3684588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0524" y="5020235"/>
            <a:ext cx="3868340" cy="510989"/>
          </a:xfrm>
        </p:spPr>
        <p:txBody>
          <a:bodyPr/>
          <a:lstStyle/>
          <a:p>
            <a:pPr algn="ctr"/>
            <a:r>
              <a:rPr lang="ru-RU" dirty="0" err="1" smtClean="0"/>
              <a:t>Кенжебаева</a:t>
            </a:r>
            <a:r>
              <a:rPr lang="ru-RU" dirty="0" smtClean="0"/>
              <a:t> Майя, 6 лет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763" y="5029200"/>
            <a:ext cx="3654238" cy="493060"/>
          </a:xfrm>
        </p:spPr>
        <p:txBody>
          <a:bodyPr/>
          <a:lstStyle/>
          <a:p>
            <a:pPr algn="ctr"/>
            <a:r>
              <a:rPr lang="ru-RU" dirty="0" smtClean="0"/>
              <a:t>Скатов Георгий, 6 лет</a:t>
            </a:r>
            <a:endParaRPr lang="ru-RU" dirty="0"/>
          </a:p>
        </p:txBody>
      </p:sp>
      <p:pic>
        <p:nvPicPr>
          <p:cNvPr id="2053" name="Picture 5" descr="D:\ПЕРСПЕКТИВА\2024 - 2025 УЧ. ГОД\ВСЕ ВЫСТАВКИ\МАМИН ДЕНЬ\ЧИСТОВИКИ\IMG_20241205_214420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200" y="1276910"/>
            <a:ext cx="2818178" cy="3684588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</p:pic>
      <p:pic>
        <p:nvPicPr>
          <p:cNvPr id="2054" name="Picture 6" descr="D:\ПЕРСПЕКТИВА\2024 - 2025 УЧ. ГОД\ВСЕ ВЫСТАВКИ\МАМИН ДЕНЬ\ЧИСТОВИКИ\IMG_20241205_214105 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5836" y="1276910"/>
            <a:ext cx="2738558" cy="3684588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6736" y="5141541"/>
            <a:ext cx="3868340" cy="488294"/>
          </a:xfrm>
        </p:spPr>
        <p:txBody>
          <a:bodyPr/>
          <a:lstStyle/>
          <a:p>
            <a:pPr algn="ctr"/>
            <a:r>
              <a:rPr lang="ru-RU" dirty="0" smtClean="0"/>
              <a:t>Артём Брюханов, 6 лет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8797" y="5132574"/>
            <a:ext cx="3887391" cy="497261"/>
          </a:xfrm>
        </p:spPr>
        <p:txBody>
          <a:bodyPr/>
          <a:lstStyle/>
          <a:p>
            <a:pPr algn="ctr"/>
            <a:r>
              <a:rPr lang="ru-RU" dirty="0" smtClean="0"/>
              <a:t>Новиков Александр, 6 лет</a:t>
            </a:r>
            <a:endParaRPr lang="ru-RU" dirty="0"/>
          </a:p>
        </p:txBody>
      </p:sp>
      <p:pic>
        <p:nvPicPr>
          <p:cNvPr id="4098" name="Picture 2" descr="D:\ПЕРСПЕКТИВА\2024 - 2025 УЧ. ГОД\ВСЕ ВЫСТАВКИ\МАМИН ДЕНЬ\ЧИСТОВИКИ\IMG_20241205_214308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8806" y="1456205"/>
            <a:ext cx="2718470" cy="3684588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</p:pic>
      <p:pic>
        <p:nvPicPr>
          <p:cNvPr id="4099" name="Picture 3" descr="D:\ПЕРСПЕКТИВА\2024 - 2025 УЧ. ГОД\ВСЕ ВЫСТАВКИ\МАМИН ДЕНЬ\ЧИСТОВИКИ\IMG_20241205_214318 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0002" y="1474134"/>
            <a:ext cx="2826083" cy="3684588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8188" y="5078787"/>
            <a:ext cx="3171406" cy="461402"/>
          </a:xfrm>
        </p:spPr>
        <p:txBody>
          <a:bodyPr/>
          <a:lstStyle/>
          <a:p>
            <a:pPr algn="ctr"/>
            <a:r>
              <a:rPr lang="ru-RU" dirty="0" smtClean="0"/>
              <a:t>Данил Рогов, 6 лет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12660" y="5060857"/>
            <a:ext cx="3254188" cy="506225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Лисовол</a:t>
            </a:r>
            <a:r>
              <a:rPr lang="ru-RU" dirty="0" smtClean="0"/>
              <a:t> Степан, 6 лет</a:t>
            </a:r>
            <a:endParaRPr lang="ru-RU" dirty="0"/>
          </a:p>
        </p:txBody>
      </p:sp>
      <p:pic>
        <p:nvPicPr>
          <p:cNvPr id="5122" name="Picture 2" descr="D:\ПЕРСПЕКТИВА\2024 - 2025 УЧ. ГОД\ВСЕ ВЫСТАВКИ\МАМИН ДЕНЬ\ЧИСТОВИКИ\IMG_20241205_214143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388" y="1312770"/>
            <a:ext cx="2636579" cy="3684588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</p:pic>
      <p:pic>
        <p:nvPicPr>
          <p:cNvPr id="5123" name="Picture 3" descr="D:\ПЕРСПЕКТИВА\2024 - 2025 УЧ. ГОД\ВСЕ ВЫСТАВКИ\МАМИН ДЕНЬ\ЧИСТОВИКИ\IMG_20241205_214331 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4589" y="1294840"/>
            <a:ext cx="2849331" cy="3684588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08729" y="5195328"/>
            <a:ext cx="3406589" cy="497261"/>
          </a:xfrm>
        </p:spPr>
        <p:txBody>
          <a:bodyPr/>
          <a:lstStyle/>
          <a:p>
            <a:pPr algn="ctr"/>
            <a:r>
              <a:rPr lang="ru-RU" dirty="0" smtClean="0"/>
              <a:t>Абдуллин Руслан, 6 лет</a:t>
            </a:r>
            <a:endParaRPr lang="ru-RU" dirty="0"/>
          </a:p>
        </p:txBody>
      </p:sp>
      <p:pic>
        <p:nvPicPr>
          <p:cNvPr id="6146" name="Picture 2" descr="D:\ПЕРСПЕКТИВА\2024 - 2025 УЧ. ГОД\ВСЕ ВЫСТАВКИ\МАМИН ДЕНЬ\ЧИСТОВИКИ\IMG_20241205_214225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030" y="1420344"/>
            <a:ext cx="2717597" cy="3684588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</TotalTime>
  <Words>85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БОУ ДО г. Омска  «Центр творческого развития  и гуманитарного образования «Перспектива»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Elena</cp:lastModifiedBy>
  <cp:revision>54</cp:revision>
  <dcterms:created xsi:type="dcterms:W3CDTF">2013-11-19T05:52:05Z</dcterms:created>
  <dcterms:modified xsi:type="dcterms:W3CDTF">2024-12-05T20:10:47Z</dcterms:modified>
</cp:coreProperties>
</file>