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06553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83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46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55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870228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95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13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73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72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04070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4757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CE19F3D-0519-4BAA-A013-52C8A71D0C0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7651277-33C5-4C8A-873B-B14E70AB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457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677" y="1273629"/>
            <a:ext cx="9040937" cy="2269305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День конституции Российской Федерации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12 декабря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1293" y="3391065"/>
            <a:ext cx="2216664" cy="2216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677" y="3737396"/>
            <a:ext cx="2959243" cy="29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97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601200" cy="14859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Конституции закреплены права детей.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0001" y="1943100"/>
            <a:ext cx="5063670" cy="4392385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свободное перемещение.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заботу и воспитание родителями.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всестороннее развитие и уважение человеческого достоинства.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личную жизнь, семейную жизнь, неприкосновенность жилища, тайну переписки  </a:t>
            </a:r>
          </a:p>
          <a:p>
            <a:pPr marL="0" indent="0" algn="ctr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должен знать свои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права!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030" y="1943100"/>
            <a:ext cx="42291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4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215" y="1110341"/>
            <a:ext cx="4474028" cy="44740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62117" y="1289956"/>
            <a:ext cx="4447786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о том, что кроме прав, у каждого человека есть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– это круг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возложенных на кого-то и обязательных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6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повторим и проверим наши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0342" y="2285999"/>
            <a:ext cx="4725372" cy="35814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Конституция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книга о приключениях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основной закон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название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принята действующая Конституция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России?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1992 году.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1995 году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1993 году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4726214"/>
            <a:ext cx="2785084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6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783773"/>
            <a:ext cx="4506686" cy="4561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. Что означает слово «конституция» в переводе с латинского?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устройство,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 государство,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правосудие.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27432" y="930730"/>
            <a:ext cx="4692326" cy="456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Что включает в себя Конституция Российской Федерации?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права и свободы гражданина,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правила дорожного движения,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правила устройства экономики государства.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793672"/>
            <a:ext cx="2781735" cy="27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8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599" y="1322615"/>
            <a:ext cx="4784271" cy="4544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изображено на гербе Российской федерации?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медведь в царской короне,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двуглавый орел,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сокол.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4774" y="1322615"/>
            <a:ext cx="4447786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Что обозначают цвета флага Российской Федерации?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-…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9457" y="3624943"/>
            <a:ext cx="2955471" cy="2955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8760" y="3595008"/>
            <a:ext cx="2985406" cy="29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6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ответы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2037805"/>
            <a:ext cx="4447786" cy="382959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48307" y="2171700"/>
            <a:ext cx="4447786" cy="3581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сила, мощь и победы нашей страны;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Синий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синева неба, верность Родине;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Белый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мир, честность и свобода.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8585" y="3015342"/>
            <a:ext cx="3609050" cy="36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4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8171" y="1306285"/>
            <a:ext cx="8361229" cy="1698651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Справились замечательно!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289" y="3171372"/>
            <a:ext cx="4024992" cy="26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0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Творческое задание.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Варианты поделок.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839" y="2171700"/>
            <a:ext cx="2925190" cy="21938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6664" y="4479925"/>
            <a:ext cx="3584730" cy="20164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713" y="2171700"/>
            <a:ext cx="2621969" cy="2193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3558" y="1310946"/>
            <a:ext cx="4606255" cy="45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2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выучим слова нашего гимна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4822723" cy="37313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/>
              <a:t>Россия — священная наша держава,</a:t>
            </a:r>
            <a:br>
              <a:rPr lang="ru-RU" sz="1800" dirty="0" smtClean="0"/>
            </a:br>
            <a:r>
              <a:rPr lang="ru-RU" sz="1800" dirty="0" smtClean="0"/>
              <a:t>Россия — любимая наша страна.</a:t>
            </a:r>
            <a:br>
              <a:rPr lang="ru-RU" sz="1800" dirty="0" smtClean="0"/>
            </a:br>
            <a:r>
              <a:rPr lang="ru-RU" sz="1800" dirty="0" smtClean="0"/>
              <a:t>Могучая воля, великая слава —</a:t>
            </a:r>
            <a:br>
              <a:rPr lang="ru-RU" sz="1800" dirty="0" smtClean="0"/>
            </a:br>
            <a:r>
              <a:rPr lang="ru-RU" sz="1800" dirty="0" smtClean="0"/>
              <a:t>Твое достоянье на все времена!</a:t>
            </a:r>
          </a:p>
          <a:p>
            <a:pPr>
              <a:buNone/>
            </a:pPr>
            <a:r>
              <a:rPr lang="ru-RU" sz="1800" dirty="0" smtClean="0"/>
              <a:t>	Славься</a:t>
            </a:r>
            <a:r>
              <a:rPr lang="ru-RU" sz="1800" dirty="0" smtClean="0"/>
              <a:t>, Отечество наше свободное,</a:t>
            </a:r>
            <a:br>
              <a:rPr lang="ru-RU" sz="1800" dirty="0" smtClean="0"/>
            </a:br>
            <a:r>
              <a:rPr lang="ru-RU" sz="1800" dirty="0" smtClean="0"/>
              <a:t>Братских народов союз вековой,</a:t>
            </a:r>
            <a:br>
              <a:rPr lang="ru-RU" sz="1800" dirty="0" smtClean="0"/>
            </a:br>
            <a:r>
              <a:rPr lang="ru-RU" sz="1800" dirty="0" smtClean="0"/>
              <a:t>Предками данная мудрость народная!</a:t>
            </a:r>
            <a:br>
              <a:rPr lang="ru-RU" sz="1800" dirty="0" smtClean="0"/>
            </a:br>
            <a:r>
              <a:rPr lang="ru-RU" sz="1800" dirty="0" smtClean="0"/>
              <a:t>Славься, страна! Мы гордимся тобой!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0934" y="2285999"/>
            <a:ext cx="4448175" cy="3232340"/>
          </a:xfrm>
        </p:spPr>
      </p:pic>
    </p:spTree>
    <p:extLst>
      <p:ext uri="{BB962C8B-B14F-4D97-AF65-F5344CB8AC3E}">
        <p14:creationId xmlns:p14="http://schemas.microsoft.com/office/powerpoint/2010/main" xmlns="" val="307163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246" y="1212737"/>
            <a:ext cx="8361229" cy="134995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праздником!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738" y="2677311"/>
            <a:ext cx="5059364" cy="29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6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08215"/>
            <a:ext cx="9601200" cy="14859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отмечается один из самых важных государственных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праздников — День Конституции.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630138"/>
            <a:ext cx="4667661" cy="30358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8528" y="2367644"/>
            <a:ext cx="6003471" cy="4245428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Конституции Российской Федерации – это государственный праздник, который отмечается 12 декабря. В этот день на референдуме в 1993 году была принята российская Конституция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вы знали, что первый экземпляр Конституции хранится в президентской библиотеке в Кремле? На сайте Президентской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 можете посмотреть в электронном виде на этот экземпляр или найти другие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405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85" y="996043"/>
            <a:ext cx="3940629" cy="394062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538843"/>
            <a:ext cx="6150428" cy="5496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КОНСТИТУЦИЯ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«конституция» произошло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латинского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«устройство». В каждом государстве есть своя Конституция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рассказывается,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устроено наше государство, кто осуществляет в нем власть, какие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граждан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права и обязанности.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- 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закон государства, то есть список самых главных правил, которые установили для себя граждане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63550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4355"/>
            <a:ext cx="9601200" cy="14859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и как была принята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000250"/>
            <a:ext cx="3125511" cy="44396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2095" y="1288026"/>
            <a:ext cx="6466505" cy="5178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Сначала текст Конституции написала группа  учёных и политиков, затем все граждане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государства прочли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её, обсудили и внесли изменения и добавления. Потом состоялось всенародное обсуждение -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референдум. Каждый гражданин имел возможность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проголосовать, согласен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он с такой Конституцией или не согласен.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После одобрения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большинства граждан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декабря 1993 года была принята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Конституция нашей страны.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92586" y="555169"/>
            <a:ext cx="5763986" cy="5649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определяет государственный флаг, герб, и гимн нашей страны.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символ нашей страны.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герб Российской Федерации 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ними)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большой короной, соединенными лентой.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1226605"/>
            <a:ext cx="3639258" cy="4306814"/>
          </a:xfrm>
        </p:spPr>
      </p:pic>
    </p:spTree>
    <p:extLst>
      <p:ext uri="{BB962C8B-B14F-4D97-AF65-F5344CB8AC3E}">
        <p14:creationId xmlns:p14="http://schemas.microsoft.com/office/powerpoint/2010/main" xmlns="" val="2910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618" y="399012"/>
            <a:ext cx="4605339" cy="61404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72360" y="620484"/>
            <a:ext cx="4447786" cy="35814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оржественная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песня или мелодия, являющаяся символом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государства. Гимн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звучит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всех главных событиях страны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 - Сергей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Владимирович Михалков.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Композитор – Александр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Васильевич Александров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360" y="3940727"/>
            <a:ext cx="4643340" cy="27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0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644" y="391887"/>
            <a:ext cx="5976256" cy="59109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нашем государственном флаге три ярких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красная, синяя, белая. Каждая полоса несет свой определенный смысл: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Красная - это сила, мощь и победы нашей страны;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Синяя – это синева неба, верность Родине;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Белая – это мир, честность и свобода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Поэтому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три цвета, три брата, которых нельзя разделить и победить. Наш флаг называется стягом, трехцветным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полотнищем.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99" y="1193007"/>
            <a:ext cx="4488316" cy="4488316"/>
          </a:xfrm>
        </p:spPr>
      </p:pic>
    </p:spTree>
    <p:extLst>
      <p:ext uri="{BB962C8B-B14F-4D97-AF65-F5344CB8AC3E}">
        <p14:creationId xmlns:p14="http://schemas.microsoft.com/office/powerpoint/2010/main" xmlns="" val="22900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сказано и записано в нашей Конституции?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2171700"/>
            <a:ext cx="4227058" cy="42270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Конституции перечислены основные права и обязанности человека и гражданина, 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сказано, что можно делать человеку и гражданину Российской Федерации, а что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</a:t>
            </a:r>
            <a:r>
              <a:rPr lang="ru-RU" dirty="0"/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3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601200" cy="1485900"/>
          </a:xfrm>
        </p:spPr>
        <p:txBody>
          <a:bodyPr/>
          <a:lstStyle/>
          <a:p>
            <a:r>
              <a:rPr lang="ru-RU" dirty="0" smtClean="0"/>
              <a:t>В Конституции закреплены права детей.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1943101"/>
            <a:ext cx="4376057" cy="39243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имя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медицинскую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отдых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выражать свои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1344" y="1645559"/>
            <a:ext cx="4221842" cy="42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2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970</TotalTime>
  <Words>416</Words>
  <Application>Microsoft Office PowerPoint</Application>
  <PresentationFormat>Произвольный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Crop</vt:lpstr>
      <vt:lpstr>День конституции Российской Федерации</vt:lpstr>
      <vt:lpstr>12 декабря в нашей стране отмечается один из самых важных государственных  праздников — День Конституции.</vt:lpstr>
      <vt:lpstr>Слайд 3</vt:lpstr>
      <vt:lpstr>Когда и как была принята  Конституция РФ?</vt:lpstr>
      <vt:lpstr>Слайд 5</vt:lpstr>
      <vt:lpstr>Слайд 6</vt:lpstr>
      <vt:lpstr>Слайд 7</vt:lpstr>
      <vt:lpstr>Что сказано и записано в нашей Конституции?</vt:lpstr>
      <vt:lpstr>В Конституции закреплены права детей.</vt:lpstr>
      <vt:lpstr>В Конституции закреплены права детей.</vt:lpstr>
      <vt:lpstr>Слайд 11</vt:lpstr>
      <vt:lpstr>Давайте повторим и проверим наши знания</vt:lpstr>
      <vt:lpstr>Слайд 13</vt:lpstr>
      <vt:lpstr>Слайд 14</vt:lpstr>
      <vt:lpstr>Правильные ответы</vt:lpstr>
      <vt:lpstr>Молодцы! Справились замечательно!</vt:lpstr>
      <vt:lpstr>Творческое задание. Варианты поделок.</vt:lpstr>
      <vt:lpstr>Давайте выучим слова нашего гимна</vt:lpstr>
      <vt:lpstr>С праздником!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Пользователь Windows</cp:lastModifiedBy>
  <cp:revision>70</cp:revision>
  <dcterms:created xsi:type="dcterms:W3CDTF">2024-11-28T05:28:18Z</dcterms:created>
  <dcterms:modified xsi:type="dcterms:W3CDTF">2024-11-29T03:59:06Z</dcterms:modified>
</cp:coreProperties>
</file>