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7FC-EFDA-4A63-A430-67B2AF2A5C55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07DF-0E75-4950-AA12-897857957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66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7FC-EFDA-4A63-A430-67B2AF2A5C55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07DF-0E75-4950-AA12-897857957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06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7FC-EFDA-4A63-A430-67B2AF2A5C55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07DF-0E75-4950-AA12-897857957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7FC-EFDA-4A63-A430-67B2AF2A5C55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07DF-0E75-4950-AA12-897857957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3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7FC-EFDA-4A63-A430-67B2AF2A5C55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07DF-0E75-4950-AA12-897857957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8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7FC-EFDA-4A63-A430-67B2AF2A5C55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07DF-0E75-4950-AA12-897857957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90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7FC-EFDA-4A63-A430-67B2AF2A5C55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07DF-0E75-4950-AA12-897857957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3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7FC-EFDA-4A63-A430-67B2AF2A5C55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07DF-0E75-4950-AA12-897857957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39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7FC-EFDA-4A63-A430-67B2AF2A5C55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07DF-0E75-4950-AA12-897857957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7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7FC-EFDA-4A63-A430-67B2AF2A5C55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07DF-0E75-4950-AA12-897857957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1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C7FC-EFDA-4A63-A430-67B2AF2A5C55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07DF-0E75-4950-AA12-897857957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77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6C7FC-EFDA-4A63-A430-67B2AF2A5C55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607DF-0E75-4950-AA12-897857957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or.it.ru/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or.openclass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ol-collection.edu.ru/abou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-819472"/>
            <a:ext cx="8429652" cy="52292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3600" b="1" dirty="0" err="1" smtClean="0">
                <a:solidFill>
                  <a:srgbClr val="FFFF00"/>
                </a:solidFill>
              </a:rPr>
              <a:t>Цифровизация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3200" b="1" dirty="0" smtClean="0">
                <a:solidFill>
                  <a:srgbClr val="FFFF00"/>
                </a:solidFill>
              </a:rPr>
              <a:t>Применение </a:t>
            </a:r>
            <a:r>
              <a:rPr lang="ru-RU" sz="3200" b="1" dirty="0" smtClean="0">
                <a:solidFill>
                  <a:srgbClr val="FFFF00"/>
                </a:solidFill>
              </a:rPr>
              <a:t>электронных образовательных ресурсов в работе школьного библиотекаря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43804" cy="26860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                   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                                     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1.gstatic.com/images?q=tbn:ANd9GcSKvwvxdUQOTIA5ds55FX7XnYdSyzCGy9RXCTEAZCzzIsVJpb4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43200"/>
            <a:ext cx="53784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http://t0.gstatic.com/images?q=tbn:ANd9GcTFWVNudUxN27nE4XZ2cr7oM_GKiTadNoLaRiZjYyOBBQWhwjL2p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4000504"/>
            <a:ext cx="31924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http://www.ixbt.com/short/images/2013/Jan/lenovo-ideacentre-horizon-front-view-ma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04800"/>
            <a:ext cx="39163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2" descr="http://t2.gstatic.com/images?q=tbn:ANd9GcRF3Gc56RMB-rzkkf1cm_rX478saWaD091_oFAGhdnIrMwpD7AOY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-762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9CCD4-18E3-45DC-AE31-9368FFF39D9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При подготовке презентации использованы материалы с сайта </a:t>
            </a:r>
            <a:r>
              <a:rPr lang="ru-RU" b="1" dirty="0" smtClean="0">
                <a:hlinkClick r:id="rId3"/>
              </a:rPr>
              <a:t>Учебный портал по использованию ЭОР в образовательном пространстве</a:t>
            </a:r>
            <a:r>
              <a:rPr lang="ru-RU" b="1" dirty="0" smtClean="0"/>
              <a:t>, </a:t>
            </a:r>
            <a:r>
              <a:rPr lang="ru-RU" b="1" dirty="0" smtClean="0">
                <a:hlinkClick r:id="rId4"/>
              </a:rPr>
              <a:t>Электронные образовательные ресурсы</a:t>
            </a:r>
            <a:r>
              <a:rPr lang="ru-RU" b="1" dirty="0" smtClean="0"/>
              <a:t> и другие интернет-ресурсы.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rgbClr val="FFFF00"/>
                </a:solidFill>
              </a:rPr>
              <a:t>«Расскажи мне, и я забуду,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>покажи мне, и я запомню,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i="1" dirty="0" smtClean="0">
                <a:solidFill>
                  <a:srgbClr val="FFFF00"/>
                </a:solidFill>
              </a:rPr>
              <a:t>дай мне попробовать, и я научусь»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                  </a:t>
            </a:r>
            <a:r>
              <a:rPr lang="ru-RU" sz="2000" b="1" dirty="0" smtClean="0">
                <a:solidFill>
                  <a:srgbClr val="FFFF00"/>
                </a:solidFill>
              </a:rPr>
              <a:t>Китайская мудрость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«Школьная библиотека предоставляет обучающие программы, книги и иные ресурсы всем членам школьного коллектива, тем самым побуждая пользователей развивать критическое мышление и эффективно использовать все виды информации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». </a:t>
            </a:r>
          </a:p>
          <a:p>
            <a:pPr algn="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Манифест школьных  библиотек ИФЛА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29198"/>
            <a:ext cx="9144000" cy="19288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ресурсы сегодня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это, в первую очередь, цифровая среда, в которой учитель и библиотекарь могут, ориентируясь в электронных каталогах и пользуясь поисковыми системами, найти тот материал, который ему необходим для проведения урока или организации внеурочной деятельности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zdnet.com/blogs/apple-ipad-official-14.jpg"/>
          <p:cNvPicPr>
            <a:picLocks noChangeAspect="1" noChangeArrowheads="1"/>
          </p:cNvPicPr>
          <p:nvPr/>
        </p:nvPicPr>
        <p:blipFill>
          <a:blip r:embed="rId2" cstate="print"/>
          <a:srcRect l="13232" t="4469" r="14751" b="12103"/>
          <a:stretch>
            <a:fillRect/>
          </a:stretch>
        </p:blipFill>
        <p:spPr bwMode="auto">
          <a:xfrm>
            <a:off x="169863" y="2057400"/>
            <a:ext cx="46307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0" y="762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Электронные образовательные ресурсы – это средства программного, информационного, технического и организационного обеспечения учебного процесса. </a:t>
            </a:r>
          </a:p>
        </p:txBody>
      </p:sp>
      <p:sp>
        <p:nvSpPr>
          <p:cNvPr id="6148" name="Прямоугольник 6"/>
          <p:cNvSpPr>
            <a:spLocks noChangeArrowheads="1"/>
          </p:cNvSpPr>
          <p:nvPr/>
        </p:nvSpPr>
        <p:spPr bwMode="auto">
          <a:xfrm>
            <a:off x="928662" y="5562600"/>
            <a:ext cx="2881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Электронные  издания</a:t>
            </a:r>
          </a:p>
        </p:txBody>
      </p:sp>
      <p:sp>
        <p:nvSpPr>
          <p:cNvPr id="6149" name="Прямоугольник 7"/>
          <p:cNvSpPr>
            <a:spLocks noChangeArrowheads="1"/>
          </p:cNvSpPr>
          <p:nvPr/>
        </p:nvSpPr>
        <p:spPr bwMode="auto">
          <a:xfrm>
            <a:off x="6357950" y="2571744"/>
            <a:ext cx="22653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Глобальная сеть</a:t>
            </a:r>
          </a:p>
        </p:txBody>
      </p:sp>
      <p:pic>
        <p:nvPicPr>
          <p:cNvPr id="6150" name="Picture 2" descr="http://www.superomsk.ru/upload/iblock/c7d/c7d1c9972847943fcd92bfb18c488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75" y="3124200"/>
            <a:ext cx="41624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okolova_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edinayakolekciyacifrovyix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643050"/>
          </a:xfrm>
        </p:spPr>
      </p:pic>
      <p:sp>
        <p:nvSpPr>
          <p:cNvPr id="10" name="Прямоугольник 9"/>
          <p:cNvSpPr/>
          <p:nvPr/>
        </p:nvSpPr>
        <p:spPr>
          <a:xfrm>
            <a:off x="571472" y="5214950"/>
            <a:ext cx="857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hlinkClick r:id="rId4"/>
              </a:rPr>
              <a:t>http://school-collection.edu.ru/about/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29132"/>
            <a:ext cx="9144000" cy="24288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Музеи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России (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http://www.museum.ru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). Сейчас это наиболее полный каталог 3000 отечественных музеев (около 1500 из них – музеи исторической тематики) с подробным описанием, иллюстрациями и удобным механизмом поиска.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6273225"/>
            <a:ext cx="523558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(http://www.museum.ru)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86183" y="1142984"/>
            <a:ext cx="535781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http://fcior.edu.ru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43512"/>
            <a:ext cx="9144000" cy="17144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Доступ к сети Интернет дает возможность воспользоваться огромным количеством дополнительных материалов, которые позволяют обогатить уроки и внеурочные мероприятия разнообразными идеями и упражнениями.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6072198" cy="314324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ФЕДЕРАЛЬНЫЙ ЦЕНТР информационно-образовательных ресурсов – каталог ЭОР - дополнительное образование – утро космической эры- важнейшие события в освоении космического пространства- отгадывать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231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Цифровизация Применение электронных образовательных ресурсов в работе школьного библиотекаря</vt:lpstr>
      <vt:lpstr>«Расскажи мне, и я забуду, покажи мне, и я запомню, дай мне попробовать, и я научусь»                   Китайская мудрость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бюджетное учреждение «Средняя общеобразовательная школа №4»     Применение электронных образовательных ресурсов в работе школьного библиотекаря</dc:title>
  <dc:creator>bibl-admin</dc:creator>
  <cp:lastModifiedBy>Библиотекарь</cp:lastModifiedBy>
  <cp:revision>59</cp:revision>
  <dcterms:created xsi:type="dcterms:W3CDTF">2013-12-13T04:32:22Z</dcterms:created>
  <dcterms:modified xsi:type="dcterms:W3CDTF">2025-02-27T07:11:03Z</dcterms:modified>
</cp:coreProperties>
</file>