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2917-91B5-4483-A974-12D5BCB38093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DCDA935-22FC-43B9-B134-D7964E0AE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792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2917-91B5-4483-A974-12D5BCB38093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DCDA935-22FC-43B9-B134-D7964E0AE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09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2917-91B5-4483-A974-12D5BCB38093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DCDA935-22FC-43B9-B134-D7964E0AE8A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8045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2917-91B5-4483-A974-12D5BCB38093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DCDA935-22FC-43B9-B134-D7964E0AE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782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2917-91B5-4483-A974-12D5BCB38093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DCDA935-22FC-43B9-B134-D7964E0AE8A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7103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2917-91B5-4483-A974-12D5BCB38093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DCDA935-22FC-43B9-B134-D7964E0AE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243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2917-91B5-4483-A974-12D5BCB38093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A935-22FC-43B9-B134-D7964E0AE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583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2917-91B5-4483-A974-12D5BCB38093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A935-22FC-43B9-B134-D7964E0AE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436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2917-91B5-4483-A974-12D5BCB38093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A935-22FC-43B9-B134-D7964E0AE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948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2917-91B5-4483-A974-12D5BCB38093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DCDA935-22FC-43B9-B134-D7964E0AE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997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2917-91B5-4483-A974-12D5BCB38093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DCDA935-22FC-43B9-B134-D7964E0AE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860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2917-91B5-4483-A974-12D5BCB38093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DCDA935-22FC-43B9-B134-D7964E0AE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580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2917-91B5-4483-A974-12D5BCB38093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A935-22FC-43B9-B134-D7964E0AE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227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2917-91B5-4483-A974-12D5BCB38093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A935-22FC-43B9-B134-D7964E0AE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6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2917-91B5-4483-A974-12D5BCB38093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A935-22FC-43B9-B134-D7964E0AE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69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2917-91B5-4483-A974-12D5BCB38093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DCDA935-22FC-43B9-B134-D7964E0AE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537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02917-91B5-4483-A974-12D5BCB38093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DCDA935-22FC-43B9-B134-D7964E0AE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20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59421" y="383458"/>
            <a:ext cx="8915399" cy="182565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ДЕНЬ ПОБЕДЫ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9 МАЯ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819" y="2338219"/>
            <a:ext cx="7152447" cy="40232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17300" y="383458"/>
            <a:ext cx="9399639" cy="6096000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3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747490"/>
          </a:xfrm>
        </p:spPr>
        <p:txBody>
          <a:bodyPr/>
          <a:lstStyle/>
          <a:p>
            <a:r>
              <a:rPr lang="ru-RU" dirty="0" smtClean="0"/>
              <a:t>9 МАЯ – ДЕНЬ ПОБЕДЫ.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12900" y="1473200"/>
            <a:ext cx="5321300" cy="4826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	Дорогие </a:t>
            </a:r>
            <a:r>
              <a:rPr lang="ru-RU" dirty="0"/>
              <a:t>ребята</a:t>
            </a:r>
            <a:r>
              <a:rPr lang="ru-RU" dirty="0" smtClean="0"/>
              <a:t>!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	Сегодня </a:t>
            </a:r>
            <a:r>
              <a:rPr lang="ru-RU" dirty="0"/>
              <a:t>мы поговорим о важном и значимом празднике — Дне Победы. Этот праздник отмечается 9 мая и посвящён победе советского народа в Великой Отечественной войне.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В </a:t>
            </a:r>
            <a:r>
              <a:rPr lang="ru-RU" dirty="0"/>
              <a:t>1941 году на нашу страну напали войска Германии и их союзников. Они хотели захватить нашу землю и поработить наш народ. Но советские люди не сдались и не испугались. Они встали на защиту своей Родины. Солдаты и офицеры, лётчики и моряки, партизаны и труженики тыла — все они сделали всё возможное, чтобы победить врага.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Война </a:t>
            </a:r>
            <a:r>
              <a:rPr lang="ru-RU" dirty="0"/>
              <a:t>была очень тяжёлой и кровопролитной. Многие люди погибли, многие были ранены. Но несмотря на все трудности, советский народ выстоял и победил. </a:t>
            </a:r>
            <a:r>
              <a:rPr lang="ru-RU" b="1" dirty="0"/>
              <a:t>9 мая 1945 года Германия сдалась, и наступил долгожданный мир.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1" y="1371600"/>
            <a:ext cx="3770310" cy="4656538"/>
          </a:xfrm>
        </p:spPr>
      </p:pic>
    </p:spTree>
    <p:extLst>
      <p:ext uri="{BB962C8B-B14F-4D97-AF65-F5344CB8AC3E}">
        <p14:creationId xmlns:p14="http://schemas.microsoft.com/office/powerpoint/2010/main" val="298614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62100" y="1485900"/>
            <a:ext cx="5340976" cy="44253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В </a:t>
            </a:r>
            <a:r>
              <a:rPr lang="ru-RU" dirty="0"/>
              <a:t>России 9 Мая празднуют с большим почтением и торжественностью. В этот день проходят различные мероприятия, посвящённые Дню Победы.</a:t>
            </a:r>
          </a:p>
          <a:p>
            <a:pPr marL="0" indent="0">
              <a:buNone/>
            </a:pPr>
            <a:r>
              <a:rPr lang="ru-RU" dirty="0" smtClean="0"/>
              <a:t>	Утром </a:t>
            </a:r>
            <a:r>
              <a:rPr lang="ru-RU" dirty="0"/>
              <a:t>обычно проходит возложение цветов к мемориалам и Вечному огню, где люди отдают дань уважения тем, кто погиб в годы Великой Отечественной войны. Участвуют ветераны, политики, общественные деятели и просто граждане страны.</a:t>
            </a:r>
          </a:p>
          <a:p>
            <a:pPr marL="0" indent="0">
              <a:buNone/>
            </a:pPr>
            <a:r>
              <a:rPr lang="ru-RU" dirty="0"/>
              <a:t>	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0" y="718509"/>
            <a:ext cx="3894534" cy="5192713"/>
          </a:xfrm>
        </p:spPr>
      </p:pic>
    </p:spTree>
    <p:extLst>
      <p:ext uri="{BB962C8B-B14F-4D97-AF65-F5344CB8AC3E}">
        <p14:creationId xmlns:p14="http://schemas.microsoft.com/office/powerpoint/2010/main" val="336461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6200" y="622299"/>
            <a:ext cx="5064432" cy="595548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	Одним </a:t>
            </a:r>
            <a:r>
              <a:rPr lang="ru-RU" dirty="0"/>
              <a:t>из главных событий является Парад Победы, который проходит в Москве на Красной площади и в других городах России. В параде участвуют военнослужащие, военная техника и авиация, демонстрируя силу и готовность защищать Родину.</a:t>
            </a:r>
          </a:p>
          <a:p>
            <a:pPr marL="0" indent="0">
              <a:buNone/>
            </a:pPr>
            <a:r>
              <a:rPr lang="ru-RU" dirty="0"/>
              <a:t>	На Параде Победы можно увидеть военнослужащих, которые маршируют строем, показывая свою выправку и умение работать в команде. Также по площади проезжает военная техника — танки, боевые машины, артиллерия и другие машины, которые помогают защищать нашу Родину.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В </a:t>
            </a:r>
            <a:r>
              <a:rPr lang="ru-RU" dirty="0"/>
              <a:t>небе над Красной площадью можно увидеть фигуры высшего пилотажа, которые выполняют военные лётчики. Это очень красиво и зрелищно!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Парад </a:t>
            </a:r>
            <a:r>
              <a:rPr lang="ru-RU" dirty="0"/>
              <a:t>Победы — это не только демонстрация силы и мощи нашей армии, но и дань уважения тем, кто сражался за нашу Родину в годы войны. Мы помним и чтим героев, которые отдали свои жизни за то, чтобы мы могли жить под мирным небом.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26" y="258505"/>
            <a:ext cx="4768644" cy="3182552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26" y="3600039"/>
            <a:ext cx="4768644" cy="303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7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55174" y="265471"/>
            <a:ext cx="5447902" cy="630247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	Важной </a:t>
            </a:r>
            <a:r>
              <a:rPr lang="ru-RU" dirty="0"/>
              <a:t>традицией стало шествие </a:t>
            </a:r>
            <a:r>
              <a:rPr lang="ru-RU" b="1" dirty="0"/>
              <a:t>«Бессмертного полка».</a:t>
            </a:r>
            <a:r>
              <a:rPr lang="ru-RU" dirty="0"/>
              <a:t> Участники акции берут с собой фотографии своих родственников-ветеранов и проходят с ними по улицам городов, сохраняя память о героях в сердцах следующих поколений.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b="1" dirty="0" smtClean="0"/>
              <a:t>«</a:t>
            </a:r>
            <a:r>
              <a:rPr lang="ru-RU" b="1" dirty="0"/>
              <a:t>Бессмертный полк» </a:t>
            </a:r>
            <a:r>
              <a:rPr lang="ru-RU" dirty="0"/>
              <a:t>— это особенная акция, которая проводится в России и некоторых других странах в честь Дня Победы. Она помогает нам помнить и уважать тех, кто сражался за нашу Родину в Великой Отечественной войне.</a:t>
            </a:r>
          </a:p>
          <a:p>
            <a:pPr marL="0" indent="0">
              <a:buNone/>
            </a:pPr>
            <a:r>
              <a:rPr lang="ru-RU" dirty="0"/>
              <a:t>		</a:t>
            </a:r>
            <a:r>
              <a:rPr lang="ru-RU" dirty="0" smtClean="0"/>
              <a:t>Когда </a:t>
            </a:r>
            <a:r>
              <a:rPr lang="ru-RU" dirty="0"/>
              <a:t>люди идут </a:t>
            </a:r>
            <a:r>
              <a:rPr lang="ru-RU" b="1" dirty="0"/>
              <a:t>в «Бессмертном полку»</a:t>
            </a:r>
            <a:r>
              <a:rPr lang="ru-RU" dirty="0"/>
              <a:t>, они как бы говорят: «Мы помним! Мы гордимся!» Это очень важно, потому что память о героях помогает нам быть сильными и не забывать, какой ценой досталась победа.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b="1" dirty="0" smtClean="0"/>
              <a:t>«</a:t>
            </a:r>
            <a:r>
              <a:rPr lang="ru-RU" b="1" dirty="0"/>
              <a:t>Бессмертный полк» </a:t>
            </a:r>
            <a:r>
              <a:rPr lang="ru-RU" dirty="0"/>
              <a:t>— это не просто шествие, это возможность для каждого человека сказать спасибо тем, кто защищал нашу Родину, и передать эту память следующим поколениям.</a:t>
            </a:r>
          </a:p>
          <a:p>
            <a:pPr marL="0" indent="0">
              <a:buNone/>
            </a:pPr>
            <a:r>
              <a:rPr lang="ru-RU" dirty="0" smtClean="0"/>
              <a:t>	Вечером </a:t>
            </a:r>
            <a:r>
              <a:rPr lang="ru-RU" dirty="0"/>
              <a:t>в крупных городах проводятся салюты и фейерверки, которые завершают праздничный день, напоминая о торжестве мира и победы над фашизмом.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530" y="541217"/>
            <a:ext cx="4313238" cy="2875492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530" y="3592922"/>
            <a:ext cx="4313238" cy="268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8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81288" y="1268361"/>
            <a:ext cx="4657164" cy="47883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	Мы </a:t>
            </a:r>
            <a:r>
              <a:rPr lang="ru-RU" dirty="0"/>
              <a:t>всегда будем помнить тех, кто отдал свою жизнь за нашу свободу. Мы будем благодарны тем, кто выжил и вернулся домой. В День Победы мы вспоминаем всех героев, которые защищали нашу Родину. Мы носим гвоздики и возлагаем их к памятникам и могилам солдат, чтобы выразить свою благодарность и уважение.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Давайте </a:t>
            </a:r>
            <a:r>
              <a:rPr lang="ru-RU" dirty="0"/>
              <a:t>будем чтить память героев и делать всё возможное, чтобы наша страна была сильной и процветающей. Давайте будем учиться у них мужеству, стойкости и любви к Родине. И пусть День Победы всегда будет символом мира и согласия для всех народов!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254" y="906391"/>
            <a:ext cx="4012159" cy="5360463"/>
          </a:xfrm>
        </p:spPr>
      </p:pic>
    </p:spTree>
    <p:extLst>
      <p:ext uri="{BB962C8B-B14F-4D97-AF65-F5344CB8AC3E}">
        <p14:creationId xmlns:p14="http://schemas.microsoft.com/office/powerpoint/2010/main" val="164602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0641" y="299645"/>
            <a:ext cx="8911687" cy="1280890"/>
          </a:xfrm>
        </p:spPr>
        <p:txBody>
          <a:bodyPr/>
          <a:lstStyle/>
          <a:p>
            <a:r>
              <a:rPr lang="ru-RU" dirty="0" smtClean="0"/>
              <a:t>Творческие идеи ко Дню Победы.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73" y="1433050"/>
            <a:ext cx="1951188" cy="268455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16" y="1433050"/>
            <a:ext cx="2021217" cy="27077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73" y="4254079"/>
            <a:ext cx="3308244" cy="23630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405" y="4254079"/>
            <a:ext cx="3283229" cy="23630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955" y="1433050"/>
            <a:ext cx="2568679" cy="25686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356" y="1580535"/>
            <a:ext cx="3965377" cy="453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85</TotalTime>
  <Words>650</Words>
  <Application>Microsoft Office PowerPoint</Application>
  <PresentationFormat>Широкоэкранный</PresentationFormat>
  <Paragraphs>21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Легкий дым</vt:lpstr>
      <vt:lpstr>ДЕНЬ ПОБЕДЫ  9 МАЯ</vt:lpstr>
      <vt:lpstr>9 МАЯ – ДЕНЬ ПОБЕДЫ.</vt:lpstr>
      <vt:lpstr>Презентация PowerPoint</vt:lpstr>
      <vt:lpstr>Презентация PowerPoint</vt:lpstr>
      <vt:lpstr>Презентация PowerPoint</vt:lpstr>
      <vt:lpstr>Презентация PowerPoint</vt:lpstr>
      <vt:lpstr>Творческие идеи ко Дню Победы.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</dc:creator>
  <cp:lastModifiedBy>marina</cp:lastModifiedBy>
  <cp:revision>16</cp:revision>
  <dcterms:created xsi:type="dcterms:W3CDTF">2025-04-22T08:46:54Z</dcterms:created>
  <dcterms:modified xsi:type="dcterms:W3CDTF">2025-04-28T08:06:57Z</dcterms:modified>
</cp:coreProperties>
</file>