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7C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000240"/>
            <a:ext cx="7672414" cy="2357454"/>
          </a:xfrm>
        </p:spPr>
        <p:txBody>
          <a:bodyPr>
            <a:noAutofit/>
          </a:bodyPr>
          <a:lstStyle/>
          <a:p>
            <a:r>
              <a:rPr lang="ru-RU" sz="5000" b="1" dirty="0" smtClean="0">
                <a:solidFill>
                  <a:srgbClr val="FF0000"/>
                </a:solidFill>
              </a:rPr>
              <a:t>Выставка рисунков </a:t>
            </a:r>
            <a:r>
              <a:rPr lang="ru-RU" sz="5000" b="1" dirty="0" smtClean="0">
                <a:solidFill>
                  <a:srgbClr val="FF0000"/>
                </a:solidFill>
              </a:rPr>
              <a:t/>
            </a:r>
            <a:br>
              <a:rPr lang="ru-RU" sz="5000" b="1" dirty="0" smtClean="0">
                <a:solidFill>
                  <a:srgbClr val="FF0000"/>
                </a:solidFill>
              </a:rPr>
            </a:br>
            <a:r>
              <a:rPr lang="ru-RU" sz="5000" b="1" dirty="0" smtClean="0">
                <a:solidFill>
                  <a:srgbClr val="FF0000"/>
                </a:solidFill>
              </a:rPr>
              <a:t>«Большое космическое путешествие»</a:t>
            </a:r>
            <a:endParaRPr lang="ru-RU" sz="5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4857760"/>
            <a:ext cx="4357718" cy="1752600"/>
          </a:xfrm>
        </p:spPr>
        <p:txBody>
          <a:bodyPr/>
          <a:lstStyle/>
          <a:p>
            <a:pPr lvl="0" algn="l"/>
            <a:r>
              <a:rPr lang="ru-RU" sz="3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Детское объединение «СЕМИЦВЕТИК»</a:t>
            </a:r>
          </a:p>
          <a:p>
            <a:pPr lvl="0" algn="l"/>
            <a:r>
              <a:rPr lang="ru-RU" sz="3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Педагог Комарова Е. А.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14480" y="642918"/>
            <a:ext cx="6000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БОУ ДО г. Омска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«Центр творческого развития и гуманитарного образования «Перспектива»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lena\Desktop\Новая папка (2)\В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794"/>
            <a:ext cx="4214842" cy="31858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714348" y="4143380"/>
            <a:ext cx="3286148" cy="7143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Иван Б.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72066" y="4143380"/>
            <a:ext cx="3286148" cy="7143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Елизавета П</a:t>
            </a:r>
            <a:r>
              <a:rPr lang="ru-RU" sz="4400" noProof="0" dirty="0" smtClean="0">
                <a:latin typeface="+mj-lt"/>
                <a:ea typeface="+mj-ea"/>
                <a:cs typeface="+mj-cs"/>
              </a:rPr>
              <a:t>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C:\Users\Elena\Desktop\Новая папка (2)\В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643438" y="785794"/>
            <a:ext cx="4324352" cy="317415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Elena\Desktop\Новая папка (2)\В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240" y="1000108"/>
            <a:ext cx="4239112" cy="314327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714348" y="4286256"/>
            <a:ext cx="3286148" cy="7143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Дмитрий С</a:t>
            </a:r>
            <a:r>
              <a:rPr lang="ru-RU" sz="40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72066" y="4286256"/>
            <a:ext cx="3286148" cy="7143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Роман Ш.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4" name="Picture 4" descr="C:\Users\Elena\Desktop\Новая папка (2)\Новая папка\В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000108"/>
            <a:ext cx="4288252" cy="314327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1472" y="2000240"/>
            <a:ext cx="786859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 ВНИМАНИЕ!</a:t>
            </a:r>
            <a:endParaRPr lang="ru-RU" sz="6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628" y="5715016"/>
            <a:ext cx="3286148" cy="714380"/>
          </a:xfrm>
          <a:ln w="19050">
            <a:noFill/>
          </a:ln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Ярослав Р.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Elena\Desktop\Новая папка (2)\В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3786214" cy="513728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028" name="Picture 4" descr="C:\Users\Elena\Desktop\Новая папка (2)\В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428604"/>
            <a:ext cx="3758580" cy="510854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714348" y="5715016"/>
            <a:ext cx="3286148" cy="71438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Артем Л.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Elena\Desktop\Новая папка (2)\Новая папка\В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3786214" cy="535120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5072066" y="5786454"/>
            <a:ext cx="3286148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Данил Б.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42910" y="5786454"/>
            <a:ext cx="3286148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София Ш.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 descr="C:\Users\Elena\Desktop\Новая папка (2)\В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28604"/>
            <a:ext cx="3878504" cy="530812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lena\Desktop\Новая папка (2)\В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00034" y="357166"/>
            <a:ext cx="3927111" cy="535785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5000628" y="5857892"/>
            <a:ext cx="3286148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Данил Р.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857224" y="5857892"/>
            <a:ext cx="3286148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Саша</a:t>
            </a: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З.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5" name="Picture 3" descr="C:\Users\Elena\Desktop\Новая папка (2)\В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7166"/>
            <a:ext cx="3885608" cy="535785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Elena\Desktop\Новая папка (2)\В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66"/>
            <a:ext cx="3840602" cy="531719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4100" name="Picture 4" descr="C:\Users\Elena\Desktop\Новая папка (2)\В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7166"/>
            <a:ext cx="3857653" cy="53300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857224" y="5857892"/>
            <a:ext cx="3286148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Арсений М.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5072066" y="5857892"/>
            <a:ext cx="3286148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Сарвиноз</a:t>
            </a: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lena\Desktop\Новая папка (2)\В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5"/>
            <a:ext cx="3929090" cy="531975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5123" name="Picture 3" descr="C:\Users\Elena\Desktop\Новая папка (2)\В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7166"/>
            <a:ext cx="3787086" cy="533036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785786" y="5857892"/>
            <a:ext cx="3286148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noProof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Эмилия</a:t>
            </a:r>
            <a:r>
              <a:rPr lang="ru-RU" sz="40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К.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72066" y="5857892"/>
            <a:ext cx="3286148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Лера Е.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lena\Desktop\Новая папка (2)\В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3863425" cy="528641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6147" name="Picture 3" descr="C:\Users\Elena\Desktop\Новая папка (2)\В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166"/>
            <a:ext cx="3911282" cy="530044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785786" y="5857892"/>
            <a:ext cx="3286148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Иван К.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628" y="5857892"/>
            <a:ext cx="3286148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Георгий С.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lena\Desktop\Новая папка (2)\В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3943247" cy="535785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7171" name="Picture 3" descr="C:\Users\Elena\Desktop\Новая папка (2)\В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7166"/>
            <a:ext cx="3848058" cy="535785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785786" y="5857892"/>
            <a:ext cx="3286148" cy="7143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Софья Г.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72066" y="5857892"/>
            <a:ext cx="3286148" cy="7143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Таня Н.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lena\Desktop\Новая папка (2)\В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3884105" cy="528641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8195" name="Picture 3" descr="C:\Users\Elena\Desktop\Новая папка (2)\В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786314" y="357166"/>
            <a:ext cx="3834500" cy="528641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785786" y="5857892"/>
            <a:ext cx="3286148" cy="7143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Марк И.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72066" y="5857892"/>
            <a:ext cx="3286148" cy="7143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Милана Д.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82</Words>
  <PresentationFormat>Экран (4:3)</PresentationFormat>
  <Paragraphs>26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Выставка рисунков  «Большое космическое путешествие»</vt:lpstr>
      <vt:lpstr>Ярослав Р.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Выставка рисунков  «Большое космическое путешествие»</dc:title>
  <dc:creator>Elena</dc:creator>
  <cp:lastModifiedBy>Elena</cp:lastModifiedBy>
  <cp:revision>15</cp:revision>
  <dcterms:created xsi:type="dcterms:W3CDTF">2025-05-02T16:32:22Z</dcterms:created>
  <dcterms:modified xsi:type="dcterms:W3CDTF">2025-05-02T19:08:07Z</dcterms:modified>
</cp:coreProperties>
</file>