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3"/>
  </p:notesMasterIdLst>
  <p:sldIdLst>
    <p:sldId id="280" r:id="rId2"/>
    <p:sldId id="283" r:id="rId3"/>
    <p:sldId id="289" r:id="rId4"/>
    <p:sldId id="292" r:id="rId5"/>
    <p:sldId id="298" r:id="rId6"/>
    <p:sldId id="294" r:id="rId7"/>
    <p:sldId id="295" r:id="rId8"/>
    <p:sldId id="285" r:id="rId9"/>
    <p:sldId id="297" r:id="rId10"/>
    <p:sldId id="291" r:id="rId11"/>
    <p:sldId id="302" r:id="rId12"/>
    <p:sldId id="303" r:id="rId13"/>
    <p:sldId id="304" r:id="rId14"/>
    <p:sldId id="305" r:id="rId15"/>
    <p:sldId id="306" r:id="rId16"/>
    <p:sldId id="307" r:id="rId17"/>
    <p:sldId id="308" r:id="rId18"/>
    <p:sldId id="310" r:id="rId19"/>
    <p:sldId id="300" r:id="rId20"/>
    <p:sldId id="312" r:id="rId21"/>
    <p:sldId id="311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59367"/>
    <a:srgbClr val="EA2243"/>
    <a:srgbClr val="D44B0E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81477" autoAdjust="0"/>
  </p:normalViewPr>
  <p:slideViewPr>
    <p:cSldViewPr snapToGrid="0">
      <p:cViewPr varScale="1">
        <p:scale>
          <a:sx n="118" d="100"/>
          <a:sy n="118" d="100"/>
        </p:scale>
        <p:origin x="-276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2191FF-44ED-45E4-9961-89713E0A30E9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312CD8-8047-4D2F-8A2F-9C00898B6C3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 2026 году утверждена 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Концепция исторического просвещения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которая задаёт ориентиры для всей системы образования, включая дошкольный уровень. Её задача — заложить у дошкольников ценностный фундамент (позитивное отношение к стране, базовые представления о культуре и традиционных духовно-нравственных ценностях), на которых в школе будет ложиться систематизированное знание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312CD8-8047-4D2F-8A2F-9C00898B6C34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Когда мы говорим «историческое просвещение» — речь о широкой задаче: формирование у ребёнка представления о прошлом, о связи времён, о принадлежности к своей стране и народу. Историческое просвещение в детском саду нужно не для того, чтобы дети выучили даты и имена, а чтобы у них постепенно складывалось чувство связи с родной культурой, страной и семьёй — в доступной и эмоционально близкой форме. И точкой входа в историческое просвещение является на наш взгляд -  историческое краеведение.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312CD8-8047-4D2F-8A2F-9C00898B6C34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 учебных пособиях обычно встречается такое определение: историческое краеведение — 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это комплексная дисциплина, которая изучает прошлое определённой территории (края, региона, населённого пункта) через призму исторических источников и памятников. Это не только научное исследование, но и практическая деятельность, направленная на сбор, сохранение и распространение знаний об историческом прошлом края. 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Интересный факт: термин «краеведение» в современном понимании был введён в 1914 году историком-методистом В. Я. Улановым и учёным-географом И. Д. 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Маньковым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До этого в российской педагогике для обозначения подобного изучения родного края использовались термины «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родиноведение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» и «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отчизноведение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». 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 дошкольном образовании историческое краеведение — это фокус на «малой родине»: истории конкретного города, села, улицы, детского сада, быта и традиций местных жителей, знаменитых земляках.  Это не  цель сама по себе, о средство: оно помогает сделать абстрактное прошлое конкретным и близким.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312CD8-8047-4D2F-8A2F-9C00898B6C34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ФОП ДО не выделяет ни историческое просвещение, ни краеведение как отдельные модули. Обе линии проходят сквозь все направления развития. И обе опираются на один и тот же принцип: 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от близкого к далёкому, от знакомого к незнакомому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Краеведение даёт «близкое» — реку Иртыш, Омскую крепость, бабушкин фотоальбом. Просвещение расширяет до «далёкого» — Россия, народ, страна, время. Если разорвать эту связь, обе половины теряют смысл: краеведение без просвещения превращается в набор местных фактов без ценностного смысла, просвещение без краеведения — в абстрактные слова о патриотизме без опоры на личный опыт ребёнка.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Обе линии встроены в одни и те же направления.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Ключевые направления:</a:t>
            </a:r>
          </a:p>
          <a:p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Социально-коммуникативное развитие: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здесь краеведение работает как «якорь» — ребёнок сначала чувствует связь с конкретным местом, и от этого чувства вырастает связь с большой страной.</a:t>
            </a:r>
          </a:p>
          <a:p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Познавательное развитие: к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раеведение даёт материал: «Вот старинная вещь, найденная в нашем крае». Просвещение добавляет: «Всё вокруг имеет свою историю, и время идёт от прошлого к настоящему».</a:t>
            </a:r>
            <a:endParaRPr lang="ru-RU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312CD8-8047-4D2F-8A2F-9C00898B6C34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Историческое краеведение  мы можем рассматривать как материал для просвещения. Любая тема исторического просвещения становится понятнее, если у неё есть местное «лицо». Рассказываешь о богатырях — показываешь, что на гербе Омска нарисованы воин и казак, и именно такие люди защищали наш край. Рассказываешь о народных ремёслах — показываешь изделия омских мастеров, которые хранятся в музее. Рассказываешь о Великой Отечественной войне — называешь заводы, которые работали в Омске, и мемориал в Парке Победы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омичей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Главное правило: ни один исторический образ не должен оставаться «вообще» — у каждого должно быть местное воплощение, которое ребёнок может увидеть, потрогать, узнать, то есть используем опору на чувственный опыт ребенка. Таки образом,  краеведение — это способ сделать историческое просвещение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конкретным, осязаемым и личностно значимым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для дошкольника.</a:t>
            </a:r>
            <a:endParaRPr lang="ru-RU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312CD8-8047-4D2F-8A2F-9C00898B6C34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Для детей с ограниченными возможностями здоровья (ОВЗ) этот принцип — не просто рекомендация, а ключевой инструмент обучения и развития. У таких детей часто есть особенности в переработке информации: могут быть трудности с абстрактно-логическим мышлением, с удержанием внимания, с переработкой большого объёма данных. Поэтому для них критически важно как можно больше задействовать разные каналы восприятия: зрение, слух, тактильные ощущения, двигательную активность. Это помогает компенсировать возможные слабые стороны и выстроить более прочную, осмысленную базу знаний. 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312CD8-8047-4D2F-8A2F-9C00898B6C34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Любой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историко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краеведческий материал  необходимо адаптировать под возраст. Дошкольникам не нужны даты и сложные причинно-следственные связи. Фокус — на образах, предметах, эмоциях: «как жили люди раньше», «какие были игрушки», «что значила та или иная традиция».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 В краеведческом материале важно показывать вклад разных народов (в том числе татар, казахов и других), их быт, ремёсла, праздники — без противопоставлений, через идею общего пространства и взаимопомощи.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Дошкольникам свойственно наглядно-образное мышление, поэтому краеведческий материал подаётся через наглядность, игру и эмоционально окрашенные ситуации. Краеведение с дошкольниками носит не исследовательский, а познавательно-воспитательный характер.  РППС здесь работает как «третий педагог»: она даёт ребёнку возможность трогать, переставлять, играть с историческими и краеведческими образами, превращая знания в личный опыт.  А, если эту среду  не только грамотно наполнить, но и связать с живыми активными формами работы, то она становится мощным катализатором интереса к истории.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312CD8-8047-4D2F-8A2F-9C00898B6C34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Викторина - вид игры, построенные по принципу «вопрос-ответ» с элементами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соревновательности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суть в том, чтобы сделать проверку и закрепление знаний игровым, соревновательным процессом. Но Викторина „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Сибирячок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“ — это не проверка знаний, а игровая форма погружения в региональный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историко‑культурный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контекст. Её образовательные цели укладываются в задачи ФОП ДО и опираются на познавательное и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социально‑коммуникативное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развитие.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Цель викторины «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Сибирячок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»— сформировать у детей эмоционально положительное отношение к родному краю и заложить основы исторического и краеведческого просвещения в доступной игровой форме. И РППС здесь выступает источником материалов и подсказок. </a:t>
            </a:r>
            <a:endParaRPr lang="ru-RU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312CD8-8047-4D2F-8A2F-9C00898B6C34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Задания викторины доступны и для детей с ОВЗ.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Выделим несколько ключевых причин, почему это работает:</a:t>
            </a:r>
          </a:p>
          <a:p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Развитие познавательной активности в игровой форме.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Викторина сама по себе мотивирует: детям интересно участвовать, отвечать на вопросы, соревноваться. Для ребёнка с ОВЗ это важный ресурс — через игру проще пробудить и удержать интерес к познанию, чем на традиционном занятии. </a:t>
            </a:r>
          </a:p>
          <a:p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Расширение кругозора и краеведческие знания.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Фокус на личном опыте и «малой родине»: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Тема родного края часто близка ребёнку. Когда знания связываются с тем, что он видел сам (прогулка в парке, поездка в соседний посёлок), усвоение идёт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легче,материал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становится менее абстрактным, а значит, более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доступныМ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Работа над речевыми навыками, развитие психических функций.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</a:p>
          <a:p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Создание ситуации успеха.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Правильно подобранные и адаптированные задания позволяют ребёнку проявить себя, получить положительный опыт и укрепить самооценку. </a:t>
            </a:r>
          </a:p>
          <a:p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Вовлечение семьи.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подготовка к викторине предполагает совместную работу ребёнка и родителя. Это укрепляет детско-родительские отношения и поддерживает непрерывность развития дома. </a:t>
            </a:r>
            <a:endParaRPr lang="ru-RU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312CD8-8047-4D2F-8A2F-9C00898B6C34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Коллеги,  из лекции вы увидели: краеведение даёт нам факты, но дошкольнику важен не сам факт — ему важен образ, действие, эмоция. Сегодня мы научимся превращать сухие краеведческие сведения в игровые задания, которые дети действительно захотят выполнять. По ходу будем думать и про РППС: как сделать ее источником материалов и подсказок.  И отдельно разберём, как адаптировать задания для детей с ОВЗ. Начнём с простого: посмотрим на один факт - сделаем из него игровое задание».</a:t>
            </a:r>
            <a:endParaRPr lang="ru-RU" sz="12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312CD8-8047-4D2F-8A2F-9C00898B6C34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Коллеги,  из лекции вы увидели: краеведение даёт нам факты, но дошкольнику важен не сам факт — ему важен образ, действие, эмоция. Сегодня мы научимся превращать сухие краеведческие сведения в игровые задания, которые дети действительно захотят выполнять. По ходу будем думать и про РППС: как сделать ее источником материалов и подсказок.  И отдельно разберём, как адаптировать задания для детей с ОВЗ. Начнём с простого: посмотрим на один факт - сделаем из него игровое задание».</a:t>
            </a:r>
            <a:endParaRPr lang="ru-RU" sz="12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312CD8-8047-4D2F-8A2F-9C00898B6C34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Коллеги,  из лекции вы увидели: краеведение даёт нам факты, но дошкольнику важен не сам факт — ему важен образ, действие, эмоция. Сегодня мы научимся превращать сухие краеведческие сведения в игровые задания, которые дети действительно захотят выполнять. По ходу будем думать и про РППС: как сделать ее источником материалов и подсказок.  И отдельно разберём, как адаптировать задания для детей с ОВЗ. Начнём с простого: посмотрим на один факт - сделаем из него игровое задание».</a:t>
            </a:r>
            <a:endParaRPr lang="ru-RU" sz="12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312CD8-8047-4D2F-8A2F-9C00898B6C34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Коллеги,  из лекции вы увидели: краеведение даёт нам факты, но дошкольнику важен не сам факт — ему важен образ, действие, эмоция. Сегодня мы научимся превращать сухие краеведческие сведения в игровые задания, которые дети действительно захотят выполнять. По ходу будем думать и про РППС: как сделать ее источником материалов и подсказок.  И отдельно разберём, как адаптировать задания для детей с ОВЗ. Начнём с простого: посмотрим на один факт - сделаем из него игровое задание».</a:t>
            </a:r>
            <a:endParaRPr lang="ru-RU" sz="12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312CD8-8047-4D2F-8A2F-9C00898B6C34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Коллеги,  из лекции вы увидели: краеведение даёт нам факты, но дошкольнику важен не сам факт — ему важен образ, действие, эмоция. Сегодня мы научимся превращать сухие краеведческие сведения в игровые задания, которые дети действительно захотят выполнять. По ходу будем думать и про РППС: как сделать ее источником материалов и подсказок.  И отдельно разберём, как адаптировать задания для детей с ОВЗ. Начнём с простого: посмотрим на один факт - сделаем из него игровое задание».</a:t>
            </a:r>
            <a:endParaRPr lang="ru-RU" sz="12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312CD8-8047-4D2F-8A2F-9C00898B6C34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Коллеги,  из лекции вы увидели: краеведение даёт нам факты, но дошкольнику важен не сам факт — ему важен образ, действие, эмоция. Сегодня мы научимся превращать сухие краеведческие сведения в игровые задания, которые дети действительно захотят выполнять. По ходу будем думать и про РППС: как сделать ее источником материалов и подсказок.  И отдельно разберём, как адаптировать задания для детей с ОВЗ. Начнём с простого: посмотрим на один факт - сделаем из него игровое задание».</a:t>
            </a:r>
            <a:endParaRPr lang="ru-RU" sz="12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312CD8-8047-4D2F-8A2F-9C00898B6C34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Коллеги,  из лекции вы увидели: краеведение даёт нам факты, но дошкольнику важен не сам факт — ему важен образ, действие, эмоция. Сегодня мы научимся превращать сухие краеведческие сведения в игровые задания, которые дети действительно захотят выполнять. По ходу будем думать и про РППС: как сделать ее источником материалов и подсказок.  И отдельно разберём, как адаптировать задания для детей с ОВЗ. Начнём с простого: посмотрим на один факт - сделаем из него игровое задание».</a:t>
            </a:r>
            <a:endParaRPr lang="ru-RU" sz="12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312CD8-8047-4D2F-8A2F-9C00898B6C34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312CD8-8047-4D2F-8A2F-9C00898B6C34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312CD8-8047-4D2F-8A2F-9C00898B6C34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312CD8-8047-4D2F-8A2F-9C00898B6C34}" type="slidenum">
              <a:rPr lang="ru-RU" smtClean="0"/>
              <a:pPr/>
              <a:t>20</a:t>
            </a:fld>
            <a:endParaRPr lang="ru-R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312CD8-8047-4D2F-8A2F-9C00898B6C34}" type="slidenum">
              <a:rPr lang="ru-RU" smtClean="0"/>
              <a:pPr/>
              <a:t>21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FFCBF-55BD-493D-8260-7542AEAD67E9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5D2BF-CD7C-4A77-AD33-A2156CAE9D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FFCBF-55BD-493D-8260-7542AEAD67E9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5D2BF-CD7C-4A77-AD33-A2156CAE9D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FFCBF-55BD-493D-8260-7542AEAD67E9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5D2BF-CD7C-4A77-AD33-A2156CAE9D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FFCBF-55BD-493D-8260-7542AEAD67E9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5D2BF-CD7C-4A77-AD33-A2156CAE9D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FFCBF-55BD-493D-8260-7542AEAD67E9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5D2BF-CD7C-4A77-AD33-A2156CAE9D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FFCBF-55BD-493D-8260-7542AEAD67E9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5D2BF-CD7C-4A77-AD33-A2156CAE9D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FFCBF-55BD-493D-8260-7542AEAD67E9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5D2BF-CD7C-4A77-AD33-A2156CAE9D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FFCBF-55BD-493D-8260-7542AEAD67E9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5D2BF-CD7C-4A77-AD33-A2156CAE9D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FFCBF-55BD-493D-8260-7542AEAD67E9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5D2BF-CD7C-4A77-AD33-A2156CAE9D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FFCBF-55BD-493D-8260-7542AEAD67E9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5D2BF-CD7C-4A77-AD33-A2156CAE9D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FFCBF-55BD-493D-8260-7542AEAD67E9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5D2BF-CD7C-4A77-AD33-A2156CAE9D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BFFCBF-55BD-493D-8260-7542AEAD67E9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65D2BF-CD7C-4A77-AD33-A2156CAE9DE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1.jpe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B339F184-F11F-4254-8587-C0F29400162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75114" y="-307910"/>
            <a:ext cx="2015412" cy="201541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961811FE-7478-4CA4-ACC0-B003060A4DB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22853" y="2321767"/>
            <a:ext cx="1867678" cy="1867678"/>
          </a:xfrm>
          <a:prstGeom prst="rect">
            <a:avLst/>
          </a:prstGeom>
        </p:spPr>
      </p:pic>
      <p:sp>
        <p:nvSpPr>
          <p:cNvPr id="12" name="Заголовок 3">
            <a:extLst>
              <a:ext uri="{FF2B5EF4-FFF2-40B4-BE49-F238E27FC236}">
                <a16:creationId xmlns:a16="http://schemas.microsoft.com/office/drawing/2014/main" xmlns="" id="{F0DB35D3-5D89-4CCE-BF35-5640B6ACF9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4710" y="149707"/>
            <a:ext cx="7914307" cy="117489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sz="1800" b="1" dirty="0" smtClean="0">
                <a:latin typeface="Cambria" pitchFamily="18" charset="0"/>
                <a:ea typeface="Cambria" pitchFamily="18" charset="0"/>
                <a:cs typeface="Times New Roman" panose="02020603050405020304" pitchFamily="18" charset="0"/>
              </a:rPr>
              <a:t>Бюджетное дошкольное образовательное учреждение города Омска </a:t>
            </a:r>
            <a:br>
              <a:rPr lang="ru-RU" sz="1800" b="1" dirty="0" smtClean="0">
                <a:latin typeface="Cambria" pitchFamily="18" charset="0"/>
                <a:ea typeface="Cambria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latin typeface="Cambria" pitchFamily="18" charset="0"/>
                <a:ea typeface="Cambria" pitchFamily="18" charset="0"/>
                <a:cs typeface="Times New Roman" panose="02020603050405020304" pitchFamily="18" charset="0"/>
              </a:rPr>
              <a:t>«Центр развития ребенка – детский сад №235</a:t>
            </a:r>
            <a:endParaRPr lang="ru-RU" sz="1800" b="1" dirty="0">
              <a:latin typeface="Cambria" pitchFamily="18" charset="0"/>
              <a:ea typeface="Cambria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Заголовок 3">
            <a:extLst>
              <a:ext uri="{FF2B5EF4-FFF2-40B4-BE49-F238E27FC236}">
                <a16:creationId xmlns:a16="http://schemas.microsoft.com/office/drawing/2014/main" xmlns="" id="{36B7C59D-D71B-4851-BBEF-0BD0618F62C9}"/>
              </a:ext>
            </a:extLst>
          </p:cNvPr>
          <p:cNvSpPr txBox="1">
            <a:spLocks/>
          </p:cNvSpPr>
          <p:nvPr/>
        </p:nvSpPr>
        <p:spPr>
          <a:xfrm>
            <a:off x="2170631" y="1580972"/>
            <a:ext cx="9562744" cy="48625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b="1" dirty="0" smtClean="0">
              <a:latin typeface="Cambria" pitchFamily="18" charset="0"/>
              <a:ea typeface="Cambria" pitchFamily="18" charset="0"/>
              <a:cs typeface="Times New Roman" panose="02020603050405020304" pitchFamily="18" charset="0"/>
            </a:endParaRPr>
          </a:p>
          <a:p>
            <a:pPr algn="l"/>
            <a:endParaRPr lang="ru-RU" sz="2800" b="1" dirty="0" smtClean="0">
              <a:latin typeface="Cambria" pitchFamily="18" charset="0"/>
              <a:ea typeface="Cambria" pitchFamily="18" charset="0"/>
              <a:cs typeface="Times New Roman" panose="02020603050405020304" pitchFamily="18" charset="0"/>
            </a:endParaRPr>
          </a:p>
          <a:p>
            <a:pPr>
              <a:lnSpc>
                <a:spcPct val="160000"/>
              </a:lnSpc>
            </a:pPr>
            <a:r>
              <a:rPr lang="ru-RU" sz="2800" b="1" dirty="0" smtClean="0">
                <a:latin typeface="Cambria" pitchFamily="18" charset="0"/>
                <a:ea typeface="Cambria" pitchFamily="18" charset="0"/>
                <a:cs typeface="Times New Roman" panose="02020603050405020304" pitchFamily="18" charset="0"/>
              </a:rPr>
              <a:t>РАЗВИВАЮЩАЯ ПРЕДМЕТНО – ПРОСТРАНСТВЕННАЯ СРЕДА  ДОО</a:t>
            </a:r>
          </a:p>
          <a:p>
            <a:pPr>
              <a:lnSpc>
                <a:spcPct val="160000"/>
              </a:lnSpc>
            </a:pPr>
            <a:r>
              <a:rPr lang="ru-RU" sz="2800" b="1" dirty="0" smtClean="0">
                <a:latin typeface="Cambria" pitchFamily="18" charset="0"/>
                <a:ea typeface="Cambria" pitchFamily="18" charset="0"/>
                <a:cs typeface="Times New Roman" panose="02020603050405020304" pitchFamily="18" charset="0"/>
              </a:rPr>
              <a:t> КАК ИНСТРУМЕНТ </a:t>
            </a:r>
          </a:p>
          <a:p>
            <a:pPr>
              <a:lnSpc>
                <a:spcPct val="160000"/>
              </a:lnSpc>
            </a:pPr>
            <a:r>
              <a:rPr lang="ru-RU" sz="2800" b="1" dirty="0" smtClean="0">
                <a:latin typeface="Cambria" pitchFamily="18" charset="0"/>
                <a:ea typeface="Cambria" pitchFamily="18" charset="0"/>
                <a:cs typeface="Times New Roman" panose="02020603050405020304" pitchFamily="18" charset="0"/>
              </a:rPr>
              <a:t>ИСТОРИЧЕСКОГО ПРОСВЕЩЕНИЯ ДОШКОЛЬНИКОВ</a:t>
            </a:r>
          </a:p>
          <a:p>
            <a:pPr algn="l"/>
            <a:endParaRPr lang="ru-RU" sz="2800" b="1" dirty="0" smtClean="0">
              <a:latin typeface="Cambria" pitchFamily="18" charset="0"/>
              <a:ea typeface="Cambria" pitchFamily="18" charset="0"/>
              <a:cs typeface="Times New Roman" panose="02020603050405020304" pitchFamily="18" charset="0"/>
            </a:endParaRPr>
          </a:p>
          <a:p>
            <a:pPr algn="l"/>
            <a:endParaRPr lang="ru-RU" sz="2800" b="1" dirty="0" smtClean="0">
              <a:latin typeface="Cambria" pitchFamily="18" charset="0"/>
              <a:ea typeface="Cambria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2800" b="1" dirty="0" smtClean="0">
                <a:latin typeface="Cambria" pitchFamily="18" charset="0"/>
                <a:ea typeface="Cambria" pitchFamily="18" charset="0"/>
                <a:cs typeface="Times New Roman" panose="02020603050405020304" pitchFamily="18" charset="0"/>
              </a:rPr>
              <a:t> </a:t>
            </a:r>
            <a:endParaRPr lang="ru-RU" sz="2800" b="1" dirty="0">
              <a:latin typeface="Cambria" pitchFamily="18" charset="0"/>
              <a:ea typeface="Cambria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58196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1" name="Заголовок 3">
            <a:extLst>
              <a:ext uri="{FF2B5EF4-FFF2-40B4-BE49-F238E27FC236}">
                <a16:creationId xmlns:a16="http://schemas.microsoft.com/office/drawing/2014/main" xmlns="" id="{C9CDD78F-477A-481E-A849-91530B789D59}"/>
              </a:ext>
            </a:extLst>
          </p:cNvPr>
          <p:cNvSpPr txBox="1">
            <a:spLocks/>
          </p:cNvSpPr>
          <p:nvPr/>
        </p:nvSpPr>
        <p:spPr>
          <a:xfrm>
            <a:off x="2299063" y="606752"/>
            <a:ext cx="9306126" cy="55462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70000"/>
              </a:lnSpc>
            </a:pPr>
            <a:endParaRPr lang="ru-RU" sz="2800" b="1" dirty="0">
              <a:latin typeface="Cambria" pitchFamily="18" charset="0"/>
              <a:ea typeface="Cambria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697621" y="753974"/>
            <a:ext cx="8916113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latin typeface="Cambria" pitchFamily="18" charset="0"/>
              </a:rPr>
              <a:t>2026 год — утверждение Концепции: </a:t>
            </a:r>
            <a:r>
              <a:rPr lang="ru-RU" sz="3200" dirty="0" smtClean="0">
                <a:latin typeface="Cambria" pitchFamily="18" charset="0"/>
              </a:rPr>
              <a:t>историческое просвещение задаёт ценностные ориентиры всей системе образования</a:t>
            </a:r>
            <a:endParaRPr lang="ru-RU" sz="3200" dirty="0">
              <a:latin typeface="Cambria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67747" y="3369365"/>
            <a:ext cx="5933661" cy="303143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Cambria" pitchFamily="18" charset="0"/>
              </a:rPr>
              <a:t>ДОУ — заложить ценностный фундамент:</a:t>
            </a:r>
          </a:p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Cambria" pitchFamily="18" charset="0"/>
              </a:rPr>
              <a:t> позитивное отношение к стране, базовые представления о культуре и традиционных духовно-нравственных ценностях</a:t>
            </a:r>
            <a:endParaRPr lang="ru-RU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8319052" y="2693505"/>
            <a:ext cx="3429000" cy="20971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Cambria" pitchFamily="18" charset="0"/>
              </a:rPr>
              <a:t> </a:t>
            </a:r>
            <a:r>
              <a:rPr lang="ru-RU" sz="2000" b="1" dirty="0" smtClean="0">
                <a:solidFill>
                  <a:schemeClr val="tx1"/>
                </a:solidFill>
                <a:latin typeface="Cambria" pitchFamily="18" charset="0"/>
              </a:rPr>
              <a:t>Школа - на фундаменте дошкольного ценностного отношения формируется систематизированное знание</a:t>
            </a:r>
            <a:endParaRPr lang="ru-RU" sz="20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pic>
        <p:nvPicPr>
          <p:cNvPr id="1026" name="Picture 2" descr="C:\Users\мет_каб\Downloads\free-icon-foundation-construction-18030976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5814" y="3355250"/>
            <a:ext cx="3096826" cy="30968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841859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341547" y="207043"/>
            <a:ext cx="9528561" cy="1391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3000" b="1" dirty="0" smtClean="0">
                <a:latin typeface="Cambria" pitchFamily="18" charset="0"/>
              </a:rPr>
              <a:t>ИСТОРИЧЕСКОЕ ПРОСВЕЩЕНИЕ В ДЕТСКОМ САДУ:</a:t>
            </a:r>
          </a:p>
          <a:p>
            <a:pPr algn="ctr">
              <a:lnSpc>
                <a:spcPct val="150000"/>
              </a:lnSpc>
            </a:pPr>
            <a:r>
              <a:rPr lang="ru-RU" sz="3000" b="1" dirty="0" smtClean="0">
                <a:latin typeface="Cambria" pitchFamily="18" charset="0"/>
              </a:rPr>
              <a:t>СМЫСЛ И ЦЕЛЬ</a:t>
            </a:r>
            <a:endParaRPr lang="ru-RU" sz="3000" b="1" dirty="0">
              <a:latin typeface="Cambria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350094" y="2614231"/>
            <a:ext cx="553767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Cambria" pitchFamily="18" charset="0"/>
              </a:rPr>
              <a:t>Сформировать чувство связи с родной культурой, страной, семьёй — в доступной и эмоционально близкой форме</a:t>
            </a:r>
            <a:endParaRPr lang="en-US" altLang="ko-KR" sz="2000" dirty="0">
              <a:latin typeface="Cambria" pitchFamily="18" charset="0"/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503065" y="2545867"/>
            <a:ext cx="31722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ko-KR" sz="2400" dirty="0" smtClean="0">
                <a:latin typeface="Cambria" pitchFamily="18" charset="0"/>
                <a:cs typeface="Arial" pitchFamily="34" charset="0"/>
              </a:rPr>
              <a:t>Выучить даты и </a:t>
            </a:r>
          </a:p>
          <a:p>
            <a:pPr algn="ctr"/>
            <a:r>
              <a:rPr lang="ru-RU" altLang="ko-KR" sz="2400" dirty="0" smtClean="0">
                <a:latin typeface="Cambria" pitchFamily="18" charset="0"/>
                <a:cs typeface="Arial" pitchFamily="34" charset="0"/>
              </a:rPr>
              <a:t>имена</a:t>
            </a:r>
            <a:endParaRPr lang="en-US" altLang="ko-KR" sz="2400" dirty="0">
              <a:latin typeface="Cambria" pitchFamily="18" charset="0"/>
              <a:cs typeface="Arial" pitchFamily="34" charset="0"/>
            </a:endParaRPr>
          </a:p>
        </p:txBody>
      </p:sp>
      <p:sp>
        <p:nvSpPr>
          <p:cNvPr id="11" name="Заголовок 3">
            <a:extLst>
              <a:ext uri="{FF2B5EF4-FFF2-40B4-BE49-F238E27FC236}">
                <a16:creationId xmlns:a16="http://schemas.microsoft.com/office/drawing/2014/main" xmlns="" id="{C9CDD78F-477A-481E-A849-91530B789D59}"/>
              </a:ext>
            </a:extLst>
          </p:cNvPr>
          <p:cNvSpPr txBox="1">
            <a:spLocks/>
          </p:cNvSpPr>
          <p:nvPr/>
        </p:nvSpPr>
        <p:spPr>
          <a:xfrm>
            <a:off x="2299063" y="606752"/>
            <a:ext cx="9306126" cy="55462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70000"/>
              </a:lnSpc>
            </a:pPr>
            <a:endParaRPr lang="ru-RU" sz="2800" b="1" dirty="0">
              <a:latin typeface="Cambria" pitchFamily="18" charset="0"/>
              <a:ea typeface="Cambria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Rounded Rectangle 1">
            <a:extLst>
              <a:ext uri="{FF2B5EF4-FFF2-40B4-BE49-F238E27FC236}">
                <a16:creationId xmlns="" xmlns:a16="http://schemas.microsoft.com/office/drawing/2014/main" id="{C4EDE8A2-4D3D-4EF8-B851-12F4DEF93C76}"/>
              </a:ext>
            </a:extLst>
          </p:cNvPr>
          <p:cNvSpPr/>
          <p:nvPr/>
        </p:nvSpPr>
        <p:spPr>
          <a:xfrm>
            <a:off x="8100532" y="3672810"/>
            <a:ext cx="936104" cy="1152128"/>
          </a:xfrm>
          <a:custGeom>
            <a:avLst/>
            <a:gdLst/>
            <a:ahLst/>
            <a:cxnLst/>
            <a:rect l="l" t="t" r="r" b="b"/>
            <a:pathLst>
              <a:path w="936104" h="1152128">
                <a:moveTo>
                  <a:pt x="156020" y="0"/>
                </a:moveTo>
                <a:lnTo>
                  <a:pt x="780084" y="0"/>
                </a:lnTo>
                <a:cubicBezTo>
                  <a:pt x="866251" y="0"/>
                  <a:pt x="936104" y="69853"/>
                  <a:pt x="936104" y="156020"/>
                </a:cubicBezTo>
                <a:lnTo>
                  <a:pt x="936104" y="346108"/>
                </a:lnTo>
                <a:cubicBezTo>
                  <a:pt x="915878" y="331325"/>
                  <a:pt x="890838" y="324036"/>
                  <a:pt x="864096" y="324036"/>
                </a:cubicBezTo>
                <a:cubicBezTo>
                  <a:pt x="784558" y="324036"/>
                  <a:pt x="720080" y="388514"/>
                  <a:pt x="720080" y="468052"/>
                </a:cubicBezTo>
                <a:cubicBezTo>
                  <a:pt x="720080" y="547590"/>
                  <a:pt x="784558" y="612068"/>
                  <a:pt x="864096" y="612068"/>
                </a:cubicBezTo>
                <a:cubicBezTo>
                  <a:pt x="890838" y="612068"/>
                  <a:pt x="915878" y="604779"/>
                  <a:pt x="936104" y="589997"/>
                </a:cubicBezTo>
                <a:lnTo>
                  <a:pt x="936104" y="780084"/>
                </a:lnTo>
                <a:cubicBezTo>
                  <a:pt x="936104" y="866251"/>
                  <a:pt x="866251" y="936104"/>
                  <a:pt x="780084" y="936104"/>
                </a:cubicBezTo>
                <a:lnTo>
                  <a:pt x="589997" y="936104"/>
                </a:lnTo>
                <a:cubicBezTo>
                  <a:pt x="604779" y="956330"/>
                  <a:pt x="612068" y="981370"/>
                  <a:pt x="612068" y="1008112"/>
                </a:cubicBezTo>
                <a:cubicBezTo>
                  <a:pt x="612068" y="1087650"/>
                  <a:pt x="547590" y="1152128"/>
                  <a:pt x="468052" y="1152128"/>
                </a:cubicBezTo>
                <a:cubicBezTo>
                  <a:pt x="388514" y="1152128"/>
                  <a:pt x="324036" y="1087650"/>
                  <a:pt x="324036" y="1008112"/>
                </a:cubicBezTo>
                <a:cubicBezTo>
                  <a:pt x="324036" y="981370"/>
                  <a:pt x="331325" y="956330"/>
                  <a:pt x="346108" y="936104"/>
                </a:cubicBezTo>
                <a:lnTo>
                  <a:pt x="156020" y="936104"/>
                </a:lnTo>
                <a:cubicBezTo>
                  <a:pt x="69853" y="936104"/>
                  <a:pt x="0" y="866251"/>
                  <a:pt x="0" y="780084"/>
                </a:cubicBezTo>
                <a:lnTo>
                  <a:pt x="0" y="156020"/>
                </a:lnTo>
                <a:cubicBezTo>
                  <a:pt x="0" y="69853"/>
                  <a:pt x="69853" y="0"/>
                  <a:pt x="156020" y="0"/>
                </a:cubicBezTo>
                <a:close/>
              </a:path>
            </a:pathLst>
          </a:cu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2" name="Rounded Rectangle 1">
            <a:extLst>
              <a:ext uri="{FF2B5EF4-FFF2-40B4-BE49-F238E27FC236}">
                <a16:creationId xmlns="" xmlns:a16="http://schemas.microsoft.com/office/drawing/2014/main" id="{91E40C9E-2827-48FA-8FE7-A6454EB6AA0A}"/>
              </a:ext>
            </a:extLst>
          </p:cNvPr>
          <p:cNvSpPr/>
          <p:nvPr/>
        </p:nvSpPr>
        <p:spPr>
          <a:xfrm rot="5400000">
            <a:off x="9181507" y="3576131"/>
            <a:ext cx="936104" cy="1152128"/>
          </a:xfrm>
          <a:custGeom>
            <a:avLst/>
            <a:gdLst/>
            <a:ahLst/>
            <a:cxnLst/>
            <a:rect l="l" t="t" r="r" b="b"/>
            <a:pathLst>
              <a:path w="936104" h="1152128">
                <a:moveTo>
                  <a:pt x="156020" y="0"/>
                </a:moveTo>
                <a:lnTo>
                  <a:pt x="780084" y="0"/>
                </a:lnTo>
                <a:cubicBezTo>
                  <a:pt x="866251" y="0"/>
                  <a:pt x="936104" y="69853"/>
                  <a:pt x="936104" y="156020"/>
                </a:cubicBezTo>
                <a:lnTo>
                  <a:pt x="936104" y="346108"/>
                </a:lnTo>
                <a:cubicBezTo>
                  <a:pt x="915878" y="331325"/>
                  <a:pt x="890838" y="324036"/>
                  <a:pt x="864096" y="324036"/>
                </a:cubicBezTo>
                <a:cubicBezTo>
                  <a:pt x="784558" y="324036"/>
                  <a:pt x="720080" y="388514"/>
                  <a:pt x="720080" y="468052"/>
                </a:cubicBezTo>
                <a:cubicBezTo>
                  <a:pt x="720080" y="547590"/>
                  <a:pt x="784558" y="612068"/>
                  <a:pt x="864096" y="612068"/>
                </a:cubicBezTo>
                <a:cubicBezTo>
                  <a:pt x="890838" y="612068"/>
                  <a:pt x="915878" y="604779"/>
                  <a:pt x="936104" y="589997"/>
                </a:cubicBezTo>
                <a:lnTo>
                  <a:pt x="936104" y="780084"/>
                </a:lnTo>
                <a:cubicBezTo>
                  <a:pt x="936104" y="866251"/>
                  <a:pt x="866251" y="936104"/>
                  <a:pt x="780084" y="936104"/>
                </a:cubicBezTo>
                <a:lnTo>
                  <a:pt x="589997" y="936104"/>
                </a:lnTo>
                <a:cubicBezTo>
                  <a:pt x="604779" y="956330"/>
                  <a:pt x="612068" y="981370"/>
                  <a:pt x="612068" y="1008112"/>
                </a:cubicBezTo>
                <a:cubicBezTo>
                  <a:pt x="612068" y="1087650"/>
                  <a:pt x="547590" y="1152128"/>
                  <a:pt x="468052" y="1152128"/>
                </a:cubicBezTo>
                <a:cubicBezTo>
                  <a:pt x="388514" y="1152128"/>
                  <a:pt x="324036" y="1087650"/>
                  <a:pt x="324036" y="1008112"/>
                </a:cubicBezTo>
                <a:cubicBezTo>
                  <a:pt x="324036" y="981370"/>
                  <a:pt x="331325" y="956330"/>
                  <a:pt x="346108" y="936104"/>
                </a:cubicBezTo>
                <a:lnTo>
                  <a:pt x="156020" y="936104"/>
                </a:lnTo>
                <a:cubicBezTo>
                  <a:pt x="69853" y="936104"/>
                  <a:pt x="0" y="866251"/>
                  <a:pt x="0" y="780084"/>
                </a:cubicBezTo>
                <a:lnTo>
                  <a:pt x="0" y="156020"/>
                </a:lnTo>
                <a:cubicBezTo>
                  <a:pt x="0" y="69853"/>
                  <a:pt x="69853" y="0"/>
                  <a:pt x="156020" y="0"/>
                </a:cubicBezTo>
                <a:close/>
              </a:path>
            </a:pathLst>
          </a:custGeom>
          <a:solidFill>
            <a:schemeClr val="bg1"/>
          </a:solidFill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3" name="Rounded Rectangle 1">
            <a:extLst>
              <a:ext uri="{FF2B5EF4-FFF2-40B4-BE49-F238E27FC236}">
                <a16:creationId xmlns="" xmlns:a16="http://schemas.microsoft.com/office/drawing/2014/main" id="{E09F8495-6F97-48AE-94B7-5967791ECBD1}"/>
              </a:ext>
            </a:extLst>
          </p:cNvPr>
          <p:cNvSpPr/>
          <p:nvPr/>
        </p:nvSpPr>
        <p:spPr>
          <a:xfrm rot="10800000" flipH="1">
            <a:off x="9308432" y="4631040"/>
            <a:ext cx="900100" cy="1152128"/>
          </a:xfrm>
          <a:custGeom>
            <a:avLst/>
            <a:gdLst/>
            <a:ahLst/>
            <a:cxnLst/>
            <a:rect l="l" t="t" r="r" b="b"/>
            <a:pathLst>
              <a:path w="936104" h="1152128">
                <a:moveTo>
                  <a:pt x="156020" y="0"/>
                </a:moveTo>
                <a:lnTo>
                  <a:pt x="780084" y="0"/>
                </a:lnTo>
                <a:cubicBezTo>
                  <a:pt x="866251" y="0"/>
                  <a:pt x="936104" y="69853"/>
                  <a:pt x="936104" y="156020"/>
                </a:cubicBezTo>
                <a:lnTo>
                  <a:pt x="936104" y="346108"/>
                </a:lnTo>
                <a:cubicBezTo>
                  <a:pt x="915878" y="331325"/>
                  <a:pt x="890838" y="324036"/>
                  <a:pt x="864096" y="324036"/>
                </a:cubicBezTo>
                <a:cubicBezTo>
                  <a:pt x="784558" y="324036"/>
                  <a:pt x="720080" y="388514"/>
                  <a:pt x="720080" y="468052"/>
                </a:cubicBezTo>
                <a:cubicBezTo>
                  <a:pt x="720080" y="547590"/>
                  <a:pt x="784558" y="612068"/>
                  <a:pt x="864096" y="612068"/>
                </a:cubicBezTo>
                <a:cubicBezTo>
                  <a:pt x="890838" y="612068"/>
                  <a:pt x="915878" y="604779"/>
                  <a:pt x="936104" y="589997"/>
                </a:cubicBezTo>
                <a:lnTo>
                  <a:pt x="936104" y="780084"/>
                </a:lnTo>
                <a:cubicBezTo>
                  <a:pt x="936104" y="866251"/>
                  <a:pt x="866251" y="936104"/>
                  <a:pt x="780084" y="936104"/>
                </a:cubicBezTo>
                <a:lnTo>
                  <a:pt x="589997" y="936104"/>
                </a:lnTo>
                <a:cubicBezTo>
                  <a:pt x="604779" y="956330"/>
                  <a:pt x="612068" y="981370"/>
                  <a:pt x="612068" y="1008112"/>
                </a:cubicBezTo>
                <a:cubicBezTo>
                  <a:pt x="612068" y="1087650"/>
                  <a:pt x="547590" y="1152128"/>
                  <a:pt x="468052" y="1152128"/>
                </a:cubicBezTo>
                <a:cubicBezTo>
                  <a:pt x="388514" y="1152128"/>
                  <a:pt x="324036" y="1087650"/>
                  <a:pt x="324036" y="1008112"/>
                </a:cubicBezTo>
                <a:cubicBezTo>
                  <a:pt x="324036" y="981370"/>
                  <a:pt x="331325" y="956330"/>
                  <a:pt x="346108" y="936104"/>
                </a:cubicBezTo>
                <a:lnTo>
                  <a:pt x="156020" y="936104"/>
                </a:lnTo>
                <a:cubicBezTo>
                  <a:pt x="69853" y="936104"/>
                  <a:pt x="0" y="866251"/>
                  <a:pt x="0" y="780084"/>
                </a:cubicBezTo>
                <a:lnTo>
                  <a:pt x="0" y="156020"/>
                </a:lnTo>
                <a:cubicBezTo>
                  <a:pt x="0" y="69853"/>
                  <a:pt x="69853" y="0"/>
                  <a:pt x="156020" y="0"/>
                </a:cubicBezTo>
                <a:close/>
              </a:path>
            </a:pathLst>
          </a:custGeom>
          <a:solidFill>
            <a:schemeClr val="bg1"/>
          </a:solidFill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64" name="Rounded Rectangle 1">
            <a:extLst>
              <a:ext uri="{FF2B5EF4-FFF2-40B4-BE49-F238E27FC236}">
                <a16:creationId xmlns="" xmlns:a16="http://schemas.microsoft.com/office/drawing/2014/main" id="{3CC78FF1-A8CE-4D45-99EF-5919A915BAEE}"/>
              </a:ext>
            </a:extLst>
          </p:cNvPr>
          <p:cNvSpPr/>
          <p:nvPr/>
        </p:nvSpPr>
        <p:spPr>
          <a:xfrm rot="5400000">
            <a:off x="10336148" y="4744647"/>
            <a:ext cx="919361" cy="1152128"/>
          </a:xfrm>
          <a:custGeom>
            <a:avLst/>
            <a:gdLst/>
            <a:ahLst/>
            <a:cxnLst/>
            <a:rect l="l" t="t" r="r" b="b"/>
            <a:pathLst>
              <a:path w="936104" h="1152128">
                <a:moveTo>
                  <a:pt x="156020" y="0"/>
                </a:moveTo>
                <a:lnTo>
                  <a:pt x="780084" y="0"/>
                </a:lnTo>
                <a:cubicBezTo>
                  <a:pt x="866251" y="0"/>
                  <a:pt x="936104" y="69853"/>
                  <a:pt x="936104" y="156020"/>
                </a:cubicBezTo>
                <a:lnTo>
                  <a:pt x="936104" y="346108"/>
                </a:lnTo>
                <a:cubicBezTo>
                  <a:pt x="915878" y="331325"/>
                  <a:pt x="890838" y="324036"/>
                  <a:pt x="864096" y="324036"/>
                </a:cubicBezTo>
                <a:cubicBezTo>
                  <a:pt x="784558" y="324036"/>
                  <a:pt x="720080" y="388514"/>
                  <a:pt x="720080" y="468052"/>
                </a:cubicBezTo>
                <a:cubicBezTo>
                  <a:pt x="720080" y="547590"/>
                  <a:pt x="784558" y="612068"/>
                  <a:pt x="864096" y="612068"/>
                </a:cubicBezTo>
                <a:cubicBezTo>
                  <a:pt x="890838" y="612068"/>
                  <a:pt x="915878" y="604779"/>
                  <a:pt x="936104" y="589997"/>
                </a:cubicBezTo>
                <a:lnTo>
                  <a:pt x="936104" y="780084"/>
                </a:lnTo>
                <a:cubicBezTo>
                  <a:pt x="936104" y="866251"/>
                  <a:pt x="866251" y="936104"/>
                  <a:pt x="780084" y="936104"/>
                </a:cubicBezTo>
                <a:lnTo>
                  <a:pt x="589997" y="936104"/>
                </a:lnTo>
                <a:cubicBezTo>
                  <a:pt x="604779" y="956330"/>
                  <a:pt x="612068" y="981370"/>
                  <a:pt x="612068" y="1008112"/>
                </a:cubicBezTo>
                <a:cubicBezTo>
                  <a:pt x="612068" y="1087650"/>
                  <a:pt x="547590" y="1152128"/>
                  <a:pt x="468052" y="1152128"/>
                </a:cubicBezTo>
                <a:cubicBezTo>
                  <a:pt x="388514" y="1152128"/>
                  <a:pt x="324036" y="1087650"/>
                  <a:pt x="324036" y="1008112"/>
                </a:cubicBezTo>
                <a:cubicBezTo>
                  <a:pt x="324036" y="981370"/>
                  <a:pt x="331325" y="956330"/>
                  <a:pt x="346108" y="936104"/>
                </a:cubicBezTo>
                <a:lnTo>
                  <a:pt x="156020" y="936104"/>
                </a:lnTo>
                <a:cubicBezTo>
                  <a:pt x="69853" y="936104"/>
                  <a:pt x="0" y="866251"/>
                  <a:pt x="0" y="780084"/>
                </a:cubicBezTo>
                <a:lnTo>
                  <a:pt x="0" y="156020"/>
                </a:lnTo>
                <a:cubicBezTo>
                  <a:pt x="0" y="69853"/>
                  <a:pt x="69853" y="0"/>
                  <a:pt x="156020" y="0"/>
                </a:cubicBezTo>
                <a:close/>
              </a:path>
            </a:pathLst>
          </a:custGeom>
          <a:solidFill>
            <a:schemeClr val="bg1"/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5" name="Rounded Rectangle 1">
            <a:extLst>
              <a:ext uri="{FF2B5EF4-FFF2-40B4-BE49-F238E27FC236}">
                <a16:creationId xmlns="" xmlns:a16="http://schemas.microsoft.com/office/drawing/2014/main" id="{9F86602C-CD4E-4F4A-A08A-B1BB1891A97D}"/>
              </a:ext>
            </a:extLst>
          </p:cNvPr>
          <p:cNvSpPr/>
          <p:nvPr/>
        </p:nvSpPr>
        <p:spPr>
          <a:xfrm rot="10800000">
            <a:off x="10455315" y="5715000"/>
            <a:ext cx="875293" cy="972084"/>
          </a:xfrm>
          <a:custGeom>
            <a:avLst/>
            <a:gdLst/>
            <a:ahLst/>
            <a:cxnLst/>
            <a:rect l="l" t="t" r="r" b="b"/>
            <a:pathLst>
              <a:path w="936104" h="1152128">
                <a:moveTo>
                  <a:pt x="156020" y="0"/>
                </a:moveTo>
                <a:lnTo>
                  <a:pt x="780084" y="0"/>
                </a:lnTo>
                <a:cubicBezTo>
                  <a:pt x="866251" y="0"/>
                  <a:pt x="936104" y="69853"/>
                  <a:pt x="936104" y="156020"/>
                </a:cubicBezTo>
                <a:lnTo>
                  <a:pt x="936104" y="346108"/>
                </a:lnTo>
                <a:cubicBezTo>
                  <a:pt x="915878" y="331325"/>
                  <a:pt x="890838" y="324036"/>
                  <a:pt x="864096" y="324036"/>
                </a:cubicBezTo>
                <a:cubicBezTo>
                  <a:pt x="784558" y="324036"/>
                  <a:pt x="720080" y="388514"/>
                  <a:pt x="720080" y="468052"/>
                </a:cubicBezTo>
                <a:cubicBezTo>
                  <a:pt x="720080" y="547590"/>
                  <a:pt x="784558" y="612068"/>
                  <a:pt x="864096" y="612068"/>
                </a:cubicBezTo>
                <a:cubicBezTo>
                  <a:pt x="890838" y="612068"/>
                  <a:pt x="915878" y="604779"/>
                  <a:pt x="936104" y="589997"/>
                </a:cubicBezTo>
                <a:lnTo>
                  <a:pt x="936104" y="780084"/>
                </a:lnTo>
                <a:cubicBezTo>
                  <a:pt x="936104" y="866251"/>
                  <a:pt x="866251" y="936104"/>
                  <a:pt x="780084" y="936104"/>
                </a:cubicBezTo>
                <a:lnTo>
                  <a:pt x="589997" y="936104"/>
                </a:lnTo>
                <a:cubicBezTo>
                  <a:pt x="604779" y="956330"/>
                  <a:pt x="612068" y="981370"/>
                  <a:pt x="612068" y="1008112"/>
                </a:cubicBezTo>
                <a:cubicBezTo>
                  <a:pt x="612068" y="1087650"/>
                  <a:pt x="547590" y="1152128"/>
                  <a:pt x="468052" y="1152128"/>
                </a:cubicBezTo>
                <a:cubicBezTo>
                  <a:pt x="388514" y="1152128"/>
                  <a:pt x="324036" y="1087650"/>
                  <a:pt x="324036" y="1008112"/>
                </a:cubicBezTo>
                <a:cubicBezTo>
                  <a:pt x="324036" y="981370"/>
                  <a:pt x="331325" y="956330"/>
                  <a:pt x="346108" y="936104"/>
                </a:cubicBezTo>
                <a:lnTo>
                  <a:pt x="156020" y="936104"/>
                </a:lnTo>
                <a:cubicBezTo>
                  <a:pt x="69853" y="936104"/>
                  <a:pt x="0" y="866251"/>
                  <a:pt x="0" y="780084"/>
                </a:cubicBezTo>
                <a:lnTo>
                  <a:pt x="0" y="156020"/>
                </a:lnTo>
                <a:cubicBezTo>
                  <a:pt x="0" y="69853"/>
                  <a:pt x="69853" y="0"/>
                  <a:pt x="156020" y="0"/>
                </a:cubicBezTo>
                <a:close/>
              </a:path>
            </a:pathLst>
          </a:custGeom>
          <a:solidFill>
            <a:schemeClr val="bg1"/>
          </a:solidFill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6" name="TextBox 75">
            <a:extLst>
              <a:ext uri="{FF2B5EF4-FFF2-40B4-BE49-F238E27FC236}">
                <a16:creationId xmlns="" xmlns:a16="http://schemas.microsoft.com/office/drawing/2014/main" id="{8622226E-BFBD-4BD1-A144-ECCCA4E4533F}"/>
              </a:ext>
            </a:extLst>
          </p:cNvPr>
          <p:cNvSpPr txBox="1"/>
          <p:nvPr/>
        </p:nvSpPr>
        <p:spPr>
          <a:xfrm>
            <a:off x="2383955" y="3803095"/>
            <a:ext cx="5546542" cy="307777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altLang="ko-KR" sz="14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ТРИ КЛЮЧЕВЫ Х РЕЗУЛЬТАТА:</a:t>
            </a:r>
            <a:endParaRPr lang="ko-KR" altLang="en-US" sz="14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="" xmlns:a16="http://schemas.microsoft.com/office/drawing/2014/main" id="{9CD4AE3C-A768-4F68-AE10-B2FD44F3D152}"/>
              </a:ext>
            </a:extLst>
          </p:cNvPr>
          <p:cNvSpPr txBox="1"/>
          <p:nvPr/>
        </p:nvSpPr>
        <p:spPr>
          <a:xfrm>
            <a:off x="8040077" y="4130375"/>
            <a:ext cx="9540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ko-KR" sz="1400" b="1" dirty="0" smtClean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СТРАНА</a:t>
            </a:r>
            <a:endParaRPr lang="ko-KR" altLang="en-US" sz="1400" b="1" dirty="0">
              <a:solidFill>
                <a:schemeClr val="accent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="" xmlns:a16="http://schemas.microsoft.com/office/drawing/2014/main" id="{90B957BE-6124-4071-B838-D4EA04E0EC67}"/>
              </a:ext>
            </a:extLst>
          </p:cNvPr>
          <p:cNvSpPr txBox="1"/>
          <p:nvPr/>
        </p:nvSpPr>
        <p:spPr>
          <a:xfrm>
            <a:off x="9251313" y="4021758"/>
            <a:ext cx="9540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ko-KR" sz="1400" b="1" dirty="0" smtClean="0">
                <a:solidFill>
                  <a:schemeClr val="accent2"/>
                </a:solidFill>
                <a:latin typeface="Calibri" pitchFamily="34" charset="0"/>
                <a:cs typeface="Calibri" pitchFamily="34" charset="0"/>
              </a:rPr>
              <a:t>ГОРОД</a:t>
            </a:r>
            <a:endParaRPr lang="ko-KR" altLang="en-US" sz="1400" b="1" dirty="0">
              <a:solidFill>
                <a:schemeClr val="accent2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="" xmlns:a16="http://schemas.microsoft.com/office/drawing/2014/main" id="{5544E12D-AA7A-4C7D-BD21-177E2FF8E0E4}"/>
              </a:ext>
            </a:extLst>
          </p:cNvPr>
          <p:cNvSpPr txBox="1"/>
          <p:nvPr/>
        </p:nvSpPr>
        <p:spPr>
          <a:xfrm>
            <a:off x="9250261" y="5300479"/>
            <a:ext cx="9540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ko-KR" sz="1400" b="1" dirty="0" smtClean="0">
                <a:solidFill>
                  <a:schemeClr val="accent4"/>
                </a:solidFill>
                <a:latin typeface="Calibri" pitchFamily="34" charset="0"/>
                <a:cs typeface="Calibri" pitchFamily="34" charset="0"/>
              </a:rPr>
              <a:t>УЛИЦА</a:t>
            </a:r>
            <a:endParaRPr lang="ko-KR" altLang="en-US" sz="1400" b="1" dirty="0">
              <a:solidFill>
                <a:schemeClr val="accent4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="" xmlns:a16="http://schemas.microsoft.com/office/drawing/2014/main" id="{D95B6C95-ED25-4940-883D-56C0CAE686B2}"/>
              </a:ext>
            </a:extLst>
          </p:cNvPr>
          <p:cNvSpPr txBox="1"/>
          <p:nvPr/>
        </p:nvSpPr>
        <p:spPr>
          <a:xfrm>
            <a:off x="10447948" y="5116913"/>
            <a:ext cx="9540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ko-KR" sz="1400" b="1" dirty="0" smtClean="0">
                <a:solidFill>
                  <a:srgbClr val="00B050"/>
                </a:solidFill>
                <a:latin typeface="Calibri" pitchFamily="34" charset="0"/>
                <a:cs typeface="Calibri" pitchFamily="34" charset="0"/>
              </a:rPr>
              <a:t>ДОМ</a:t>
            </a:r>
            <a:endParaRPr lang="ko-KR" altLang="en-US" sz="1400" b="1" dirty="0">
              <a:solidFill>
                <a:srgbClr val="00B05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="" xmlns:a16="http://schemas.microsoft.com/office/drawing/2014/main" id="{4CD39A42-0A8F-4F56-9192-E283FC2E99B3}"/>
              </a:ext>
            </a:extLst>
          </p:cNvPr>
          <p:cNvSpPr txBox="1"/>
          <p:nvPr/>
        </p:nvSpPr>
        <p:spPr>
          <a:xfrm>
            <a:off x="10481696" y="6267703"/>
            <a:ext cx="9540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ko-KR" sz="14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С</a:t>
            </a:r>
            <a:r>
              <a:rPr lang="ru-RU" altLang="ko-KR" sz="1400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Е</a:t>
            </a:r>
            <a:r>
              <a:rPr lang="ru-RU" altLang="ko-KR" sz="14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МЬЯ</a:t>
            </a:r>
            <a:endParaRPr lang="ko-KR" altLang="en-US" sz="1400" b="1" dirty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="" xmlns:a16="http://schemas.microsoft.com/office/drawing/2014/main" id="{8622226E-BFBD-4BD1-A144-ECCCA4E4533F}"/>
              </a:ext>
            </a:extLst>
          </p:cNvPr>
          <p:cNvSpPr txBox="1"/>
          <p:nvPr/>
        </p:nvSpPr>
        <p:spPr>
          <a:xfrm>
            <a:off x="2391078" y="2135242"/>
            <a:ext cx="5505236" cy="40011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altLang="ko-KR" sz="20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ЦЕЛЬ</a:t>
            </a:r>
            <a:endParaRPr lang="ko-KR" altLang="en-US" sz="20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5" name="TextBox 94">
            <a:extLst>
              <a:ext uri="{FF2B5EF4-FFF2-40B4-BE49-F238E27FC236}">
                <a16:creationId xmlns="" xmlns:a16="http://schemas.microsoft.com/office/drawing/2014/main" id="{8622226E-BFBD-4BD1-A144-ECCCA4E4533F}"/>
              </a:ext>
            </a:extLst>
          </p:cNvPr>
          <p:cNvSpPr txBox="1"/>
          <p:nvPr/>
        </p:nvSpPr>
        <p:spPr>
          <a:xfrm>
            <a:off x="8511611" y="2099635"/>
            <a:ext cx="3169066" cy="400110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altLang="ko-KR" sz="20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НЕ ЦЕЛЬ</a:t>
            </a:r>
            <a:endParaRPr lang="ko-KR" altLang="en-US" sz="20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7" name="Выгнутая влево стрелка 96"/>
          <p:cNvSpPr/>
          <p:nvPr/>
        </p:nvSpPr>
        <p:spPr>
          <a:xfrm>
            <a:off x="1478422" y="2273180"/>
            <a:ext cx="905854" cy="1888621"/>
          </a:xfrm>
          <a:prstGeom prst="curvedRight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2273181" y="4082684"/>
            <a:ext cx="5640225" cy="12874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ru-RU" dirty="0" smtClean="0">
                <a:latin typeface="Cambria" pitchFamily="18" charset="0"/>
              </a:rPr>
              <a:t>  Представление о прошлом и связи времён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ru-RU" dirty="0" smtClean="0">
                <a:latin typeface="Cambria" pitchFamily="18" charset="0"/>
              </a:rPr>
              <a:t>  Принадлежность к своей стране и народу 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ru-RU" dirty="0" smtClean="0">
                <a:latin typeface="Cambria" pitchFamily="18" charset="0"/>
              </a:rPr>
              <a:t>  Эмоциональная близость и личный смысл </a:t>
            </a:r>
          </a:p>
        </p:txBody>
      </p:sp>
      <p:pic>
        <p:nvPicPr>
          <p:cNvPr id="2055" name="Picture 7" descr="C:\Users\мет_каб\Downloads\free-icon-point-14952958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1293" y="5511324"/>
            <a:ext cx="1168816" cy="1168816"/>
          </a:xfrm>
          <a:prstGeom prst="rect">
            <a:avLst/>
          </a:prstGeom>
          <a:noFill/>
        </p:spPr>
      </p:pic>
      <p:sp>
        <p:nvSpPr>
          <p:cNvPr id="105" name="Прямоугольник 104"/>
          <p:cNvSpPr/>
          <p:nvPr/>
        </p:nvSpPr>
        <p:spPr>
          <a:xfrm>
            <a:off x="2093719" y="5768411"/>
            <a:ext cx="6999006" cy="76057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Cambria" pitchFamily="18" charset="0"/>
              </a:rPr>
              <a:t>ИСТОРИЧЕСКОЕ КРАЕВЕДЕНИЕ </a:t>
            </a:r>
            <a:r>
              <a:rPr lang="ru-RU" sz="2800" dirty="0" smtClean="0">
                <a:solidFill>
                  <a:schemeClr val="tx1"/>
                </a:solidFill>
                <a:latin typeface="Cambria" pitchFamily="18" charset="0"/>
              </a:rPr>
              <a:t>– </a:t>
            </a:r>
            <a:r>
              <a:rPr lang="ru-RU" sz="2400" dirty="0" smtClean="0">
                <a:solidFill>
                  <a:schemeClr val="tx1"/>
                </a:solidFill>
                <a:latin typeface="Cambria" pitchFamily="18" charset="0"/>
              </a:rPr>
              <a:t>локальный контекст как понятный старт</a:t>
            </a:r>
            <a:endParaRPr lang="ru-RU" sz="2400" dirty="0">
              <a:solidFill>
                <a:schemeClr val="tx1"/>
              </a:solidFill>
              <a:latin typeface="Cambria" pitchFamily="18" charset="0"/>
            </a:endParaRPr>
          </a:p>
        </p:txBody>
      </p:sp>
      <p:pic>
        <p:nvPicPr>
          <p:cNvPr id="2056" name="Picture 8" descr="D:\Хлам прошлого)))\Методическая\Презентации\Иконки\free-icon-russia-4633305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745894" y="4459357"/>
            <a:ext cx="1036983" cy="103698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841859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2335695" y="387625"/>
            <a:ext cx="9481931" cy="834888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atin typeface="Cambria" pitchFamily="18" charset="0"/>
              </a:rPr>
              <a:t> Что такое «Историческое краеведение»?</a:t>
            </a:r>
            <a:endParaRPr lang="ru-RU" sz="2800" dirty="0"/>
          </a:p>
        </p:txBody>
      </p:sp>
      <p:pic>
        <p:nvPicPr>
          <p:cNvPr id="23554" name="Picture 2" descr="C:\Users\мет_каб\Downloads\2026-10-08_13-51-28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32151" y="1792612"/>
            <a:ext cx="2841257" cy="4021780"/>
          </a:xfrm>
          <a:prstGeom prst="rect">
            <a:avLst/>
          </a:prstGeom>
          <a:noFill/>
        </p:spPr>
      </p:pic>
      <p:sp>
        <p:nvSpPr>
          <p:cNvPr id="160" name="Rectangle 7">
            <a:extLst>
              <a:ext uri="{FF2B5EF4-FFF2-40B4-BE49-F238E27FC236}">
                <a16:creationId xmlns:a16="http://schemas.microsoft.com/office/drawing/2014/main" xmlns="" id="{6E090069-21E3-40ED-B20E-3AA777F0C963}"/>
              </a:ext>
            </a:extLst>
          </p:cNvPr>
          <p:cNvSpPr/>
          <p:nvPr/>
        </p:nvSpPr>
        <p:spPr>
          <a:xfrm rot="19372154">
            <a:off x="8831261" y="1921802"/>
            <a:ext cx="2610239" cy="4303678"/>
          </a:xfrm>
          <a:custGeom>
            <a:avLst/>
            <a:gdLst/>
            <a:ahLst/>
            <a:cxnLst/>
            <a:rect l="l" t="t" r="r" b="b"/>
            <a:pathLst>
              <a:path w="154109" h="343323">
                <a:moveTo>
                  <a:pt x="102909" y="313772"/>
                </a:moveTo>
                <a:lnTo>
                  <a:pt x="102909" y="328547"/>
                </a:lnTo>
                <a:cubicBezTo>
                  <a:pt x="102909" y="336708"/>
                  <a:pt x="96294" y="343322"/>
                  <a:pt x="88133" y="343323"/>
                </a:cubicBezTo>
                <a:lnTo>
                  <a:pt x="65975" y="343322"/>
                </a:lnTo>
                <a:cubicBezTo>
                  <a:pt x="57814" y="343322"/>
                  <a:pt x="51199" y="336708"/>
                  <a:pt x="51199" y="328547"/>
                </a:cubicBezTo>
                <a:cubicBezTo>
                  <a:pt x="51199" y="323622"/>
                  <a:pt x="51200" y="318696"/>
                  <a:pt x="51200" y="313771"/>
                </a:cubicBezTo>
                <a:close/>
                <a:moveTo>
                  <a:pt x="123327" y="15459"/>
                </a:moveTo>
                <a:cubicBezTo>
                  <a:pt x="141678" y="29245"/>
                  <a:pt x="152926" y="50497"/>
                  <a:pt x="154008" y="73425"/>
                </a:cubicBezTo>
                <a:cubicBezTo>
                  <a:pt x="155089" y="96353"/>
                  <a:pt x="145890" y="118568"/>
                  <a:pt x="128916" y="134021"/>
                </a:cubicBezTo>
                <a:lnTo>
                  <a:pt x="119294" y="123450"/>
                </a:lnTo>
                <a:cubicBezTo>
                  <a:pt x="133118" y="110865"/>
                  <a:pt x="140611" y="92772"/>
                  <a:pt x="139730" y="74098"/>
                </a:cubicBezTo>
                <a:cubicBezTo>
                  <a:pt x="138850" y="55424"/>
                  <a:pt x="129689" y="38115"/>
                  <a:pt x="114743" y="26887"/>
                </a:cubicBezTo>
                <a:close/>
                <a:moveTo>
                  <a:pt x="136698" y="17411"/>
                </a:moveTo>
                <a:cubicBezTo>
                  <a:pt x="103758" y="-15529"/>
                  <a:pt x="50351" y="-15529"/>
                  <a:pt x="17412" y="17411"/>
                </a:cubicBezTo>
                <a:cubicBezTo>
                  <a:pt x="-15528" y="50351"/>
                  <a:pt x="-15528" y="103757"/>
                  <a:pt x="17412" y="136697"/>
                </a:cubicBezTo>
                <a:cubicBezTo>
                  <a:pt x="50351" y="169637"/>
                  <a:pt x="103758" y="169637"/>
                  <a:pt x="136698" y="136697"/>
                </a:cubicBezTo>
                <a:cubicBezTo>
                  <a:pt x="169637" y="103757"/>
                  <a:pt x="169637" y="50351"/>
                  <a:pt x="136698" y="17411"/>
                </a:cubicBezTo>
                <a:close/>
                <a:moveTo>
                  <a:pt x="154109" y="0"/>
                </a:moveTo>
                <a:cubicBezTo>
                  <a:pt x="196665" y="42556"/>
                  <a:pt x="196665" y="111552"/>
                  <a:pt x="154109" y="154108"/>
                </a:cubicBezTo>
                <a:cubicBezTo>
                  <a:pt x="139576" y="168641"/>
                  <a:pt x="121959" y="178211"/>
                  <a:pt x="102912" y="180994"/>
                </a:cubicBezTo>
                <a:lnTo>
                  <a:pt x="102912" y="308310"/>
                </a:lnTo>
                <a:lnTo>
                  <a:pt x="51197" y="308310"/>
                </a:lnTo>
                <a:lnTo>
                  <a:pt x="51197" y="180994"/>
                </a:lnTo>
                <a:cubicBezTo>
                  <a:pt x="32150" y="178211"/>
                  <a:pt x="14534" y="168641"/>
                  <a:pt x="0" y="154108"/>
                </a:cubicBezTo>
                <a:cubicBezTo>
                  <a:pt x="-42555" y="111552"/>
                  <a:pt x="-42555" y="42556"/>
                  <a:pt x="0" y="0"/>
                </a:cubicBezTo>
                <a:cubicBezTo>
                  <a:pt x="42556" y="-42556"/>
                  <a:pt x="111553" y="-42556"/>
                  <a:pt x="154109" y="0"/>
                </a:cubicBez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pic>
        <p:nvPicPr>
          <p:cNvPr id="163" name="Picture 8" descr="C:\Users\мет_каб\Downloads\free-icon-arrow-right-2267883.png"/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chemeClr val="tx2">
                <a:tint val="45000"/>
                <a:satMod val="400000"/>
              </a:schemeClr>
            </a:duotone>
            <a:lum bright="-24000" contrast="36000"/>
          </a:blip>
          <a:srcRect/>
          <a:stretch>
            <a:fillRect/>
          </a:stretch>
        </p:blipFill>
        <p:spPr bwMode="auto">
          <a:xfrm rot="436598" flipH="1">
            <a:off x="6687178" y="2242301"/>
            <a:ext cx="1296484" cy="626167"/>
          </a:xfrm>
          <a:prstGeom prst="rect">
            <a:avLst/>
          </a:prstGeom>
          <a:noFill/>
        </p:spPr>
      </p:pic>
      <p:pic>
        <p:nvPicPr>
          <p:cNvPr id="164" name="Picture 8" descr="C:\Users\мет_каб\Downloads\free-icon-arrow-right-2267883.png"/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chemeClr val="tx2">
                <a:tint val="45000"/>
                <a:satMod val="400000"/>
              </a:schemeClr>
            </a:duotone>
            <a:lum bright="-24000" contrast="36000"/>
          </a:blip>
          <a:srcRect/>
          <a:stretch>
            <a:fillRect/>
          </a:stretch>
        </p:blipFill>
        <p:spPr bwMode="auto">
          <a:xfrm rot="21157572" flipH="1">
            <a:off x="6588073" y="3440403"/>
            <a:ext cx="1084536" cy="598625"/>
          </a:xfrm>
          <a:prstGeom prst="rect">
            <a:avLst/>
          </a:prstGeom>
          <a:noFill/>
        </p:spPr>
      </p:pic>
      <p:pic>
        <p:nvPicPr>
          <p:cNvPr id="165" name="Picture 8" descr="C:\Users\мет_каб\Downloads\free-icon-arrow-right-2267883.png"/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chemeClr val="tx2">
                <a:tint val="45000"/>
                <a:satMod val="400000"/>
              </a:schemeClr>
            </a:duotone>
            <a:lum bright="-24000" contrast="36000"/>
          </a:blip>
          <a:srcRect/>
          <a:stretch>
            <a:fillRect/>
          </a:stretch>
        </p:blipFill>
        <p:spPr bwMode="auto">
          <a:xfrm rot="19702121" flipH="1">
            <a:off x="6988802" y="4644366"/>
            <a:ext cx="984137" cy="675265"/>
          </a:xfrm>
          <a:prstGeom prst="rect">
            <a:avLst/>
          </a:prstGeom>
          <a:noFill/>
        </p:spPr>
      </p:pic>
      <p:sp>
        <p:nvSpPr>
          <p:cNvPr id="167" name="Прямоугольник 166"/>
          <p:cNvSpPr/>
          <p:nvPr/>
        </p:nvSpPr>
        <p:spPr>
          <a:xfrm>
            <a:off x="1590261" y="2027585"/>
            <a:ext cx="5605669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/>
              <a:t>«</a:t>
            </a:r>
            <a:r>
              <a:rPr lang="ru-RU" sz="2000" b="1" dirty="0" err="1" smtClean="0">
                <a:latin typeface="Cambria" pitchFamily="18" charset="0"/>
              </a:rPr>
              <a:t>Родиноведение</a:t>
            </a:r>
            <a:r>
              <a:rPr lang="ru-RU" sz="2000" b="1" dirty="0" smtClean="0">
                <a:latin typeface="Cambria" pitchFamily="18" charset="0"/>
              </a:rPr>
              <a:t>», «</a:t>
            </a:r>
            <a:r>
              <a:rPr lang="ru-RU" sz="2000" b="1" dirty="0" err="1" smtClean="0">
                <a:latin typeface="Cambria" pitchFamily="18" charset="0"/>
              </a:rPr>
              <a:t>Отчизноведение</a:t>
            </a:r>
            <a:r>
              <a:rPr lang="ru-RU" sz="2000" b="1" dirty="0" smtClean="0">
                <a:latin typeface="Cambria" pitchFamily="18" charset="0"/>
              </a:rPr>
              <a:t>»</a:t>
            </a:r>
            <a:r>
              <a:rPr lang="ru-RU" sz="2000" dirty="0" smtClean="0">
                <a:latin typeface="Cambria" pitchFamily="18" charset="0"/>
              </a:rPr>
              <a:t> — ранние педагогические термины для изучения родного края.  </a:t>
            </a:r>
          </a:p>
          <a:p>
            <a:pPr algn="ctr">
              <a:buFont typeface="Wingdings" pitchFamily="2" charset="2"/>
              <a:buChar char="§"/>
            </a:pPr>
            <a:endParaRPr lang="ru-RU" sz="2000" dirty="0" smtClean="0">
              <a:latin typeface="Cambria" pitchFamily="18" charset="0"/>
            </a:endParaRPr>
          </a:p>
          <a:p>
            <a:pPr algn="ctr"/>
            <a:r>
              <a:rPr lang="ru-RU" sz="2000" b="1" dirty="0" smtClean="0">
                <a:latin typeface="Cambria" pitchFamily="18" charset="0"/>
              </a:rPr>
              <a:t>      Сегодня: </a:t>
            </a:r>
          </a:p>
          <a:p>
            <a:pPr algn="ctr"/>
            <a:r>
              <a:rPr lang="ru-RU" sz="2000" b="1" dirty="0" smtClean="0">
                <a:latin typeface="Cambria" pitchFamily="18" charset="0"/>
              </a:rPr>
              <a:t>«Историческое краеведение»</a:t>
            </a:r>
            <a:r>
              <a:rPr lang="ru-RU" sz="2000" dirty="0" smtClean="0">
                <a:latin typeface="Cambria" pitchFamily="18" charset="0"/>
              </a:rPr>
              <a:t> — комплексное изучение прошлого территории через источники и памятники (и наука, и практика). </a:t>
            </a:r>
          </a:p>
          <a:p>
            <a:pPr algn="ctr">
              <a:buFont typeface="Wingdings" pitchFamily="2" charset="2"/>
              <a:buChar char="§"/>
            </a:pPr>
            <a:endParaRPr lang="ru-RU" sz="2000" dirty="0" smtClean="0">
              <a:latin typeface="Cambria" pitchFamily="18" charset="0"/>
            </a:endParaRPr>
          </a:p>
          <a:p>
            <a:pPr algn="ctr"/>
            <a:r>
              <a:rPr lang="ru-RU" sz="2000" dirty="0" smtClean="0">
                <a:latin typeface="Cambria" pitchFamily="18" charset="0"/>
              </a:rPr>
              <a:t> </a:t>
            </a:r>
            <a:r>
              <a:rPr lang="ru-RU" sz="2000" b="1" dirty="0" smtClean="0">
                <a:latin typeface="Cambria" pitchFamily="18" charset="0"/>
              </a:rPr>
              <a:t>В ДОУ:  </a:t>
            </a:r>
          </a:p>
          <a:p>
            <a:pPr algn="ctr"/>
            <a:r>
              <a:rPr lang="ru-RU" sz="2000" b="1" dirty="0" smtClean="0">
                <a:latin typeface="Cambria" pitchFamily="18" charset="0"/>
              </a:rPr>
              <a:t>  «малая родина»</a:t>
            </a:r>
            <a:r>
              <a:rPr lang="ru-RU" sz="2000" dirty="0" smtClean="0">
                <a:latin typeface="Cambria" pitchFamily="18" charset="0"/>
              </a:rPr>
              <a:t> — конкретные истории места, которые делают прошлое понятным и эмоционально значимым для ребёнка.</a:t>
            </a:r>
          </a:p>
        </p:txBody>
      </p:sp>
    </p:spTree>
    <p:extLst>
      <p:ext uri="{BB962C8B-B14F-4D97-AF65-F5344CB8AC3E}">
        <p14:creationId xmlns:p14="http://schemas.microsoft.com/office/powerpoint/2010/main" xmlns="" val="3358196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2524538" y="457199"/>
            <a:ext cx="9481931" cy="834888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latin typeface="Cambria" pitchFamily="18" charset="0"/>
              </a:rPr>
              <a:t>КРАЕВЕДЕНИЕ   </a:t>
            </a:r>
            <a:r>
              <a:rPr lang="ru-RU" sz="2800" b="1" dirty="0" err="1" smtClean="0">
                <a:latin typeface="Cambria" pitchFamily="18" charset="0"/>
              </a:rPr>
              <a:t>vs</a:t>
            </a:r>
            <a:r>
              <a:rPr lang="ru-RU" sz="2400" b="1" dirty="0" smtClean="0">
                <a:latin typeface="Cambria" pitchFamily="18" charset="0"/>
              </a:rPr>
              <a:t> ИСТОРИЧЕСКОЕ ПРОСВЕЩЕНИЕ:</a:t>
            </a:r>
            <a:br>
              <a:rPr lang="ru-RU" sz="2400" b="1" dirty="0" smtClean="0">
                <a:latin typeface="Cambria" pitchFamily="18" charset="0"/>
              </a:rPr>
            </a:br>
            <a:r>
              <a:rPr lang="ru-RU" sz="2400" b="1" dirty="0" smtClean="0">
                <a:latin typeface="Cambria" pitchFamily="18" charset="0"/>
              </a:rPr>
              <a:t> </a:t>
            </a:r>
            <a:r>
              <a:rPr lang="ru-RU" sz="2400" dirty="0" smtClean="0">
                <a:latin typeface="Cambria" pitchFamily="18" charset="0"/>
              </a:rPr>
              <a:t>как это работает в ДОУ</a:t>
            </a:r>
            <a:endParaRPr lang="ru-RU" sz="2400" dirty="0">
              <a:latin typeface="Cambria" pitchFamily="18" charset="0"/>
            </a:endParaRPr>
          </a:p>
        </p:txBody>
      </p:sp>
      <p:graphicFrame>
        <p:nvGraphicFramePr>
          <p:cNvPr id="145" name="Table 2">
            <a:extLst>
              <a:ext uri="{FF2B5EF4-FFF2-40B4-BE49-F238E27FC236}">
                <a16:creationId xmlns="" xmlns:a16="http://schemas.microsoft.com/office/drawing/2014/main" id="{3DE1304F-8701-46B1-A034-624E1DDE75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340359980"/>
              </p:ext>
            </p:extLst>
          </p:nvPr>
        </p:nvGraphicFramePr>
        <p:xfrm>
          <a:off x="2395328" y="1723509"/>
          <a:ext cx="9561445" cy="48015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1409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61150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403584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82381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altLang="ko-KR" sz="2800" b="1" spc="0" dirty="0">
                        <a:solidFill>
                          <a:schemeClr val="bg1"/>
                        </a:solidFill>
                        <a:latin typeface="Cambria" pitchFamily="18" charset="0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</a:pPr>
                      <a:r>
                        <a:rPr lang="ru-RU" altLang="ko-KR" sz="2400" b="1" spc="0" dirty="0" smtClean="0">
                          <a:solidFill>
                            <a:schemeClr val="bg1"/>
                          </a:solidFill>
                          <a:latin typeface="Cambria" pitchFamily="18" charset="0"/>
                          <a:cs typeface="Arial" pitchFamily="34" charset="0"/>
                        </a:rPr>
                        <a:t>КРАЕВЕДЕНИЕ</a:t>
                      </a:r>
                    </a:p>
                    <a:p>
                      <a:pPr lvl="0" algn="ctr">
                        <a:lnSpc>
                          <a:spcPct val="100000"/>
                        </a:lnSpc>
                      </a:pPr>
                      <a:r>
                        <a:rPr lang="ru-RU" altLang="ko-KR" sz="2400" b="1" spc="0" dirty="0" smtClean="0">
                          <a:solidFill>
                            <a:schemeClr val="bg1"/>
                          </a:solidFill>
                          <a:latin typeface="Cambria" pitchFamily="18" charset="0"/>
                          <a:cs typeface="Arial" pitchFamily="34" charset="0"/>
                        </a:rPr>
                        <a:t>(«БЛИЗКОЕ» - «ЗДЕСЬ»)</a:t>
                      </a:r>
                      <a:endParaRPr lang="en-JM" altLang="ko-KR" sz="2400" b="1" spc="0" dirty="0">
                        <a:solidFill>
                          <a:schemeClr val="bg1"/>
                        </a:solidFill>
                        <a:latin typeface="Cambria" pitchFamily="18" charset="0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</a:pPr>
                      <a:r>
                        <a:rPr lang="ru-RU" altLang="ko-KR" sz="2400" b="1" spc="0" dirty="0" smtClean="0">
                          <a:solidFill>
                            <a:schemeClr val="bg1"/>
                          </a:solidFill>
                          <a:latin typeface="Cambria" pitchFamily="18" charset="0"/>
                          <a:cs typeface="Arial" pitchFamily="34" charset="0"/>
                        </a:rPr>
                        <a:t>ИСТОРИЧЕСКОЕ ПРОСВЕЩЕНИЕ</a:t>
                      </a:r>
                    </a:p>
                    <a:p>
                      <a:pPr lvl="0" algn="ctr">
                        <a:lnSpc>
                          <a:spcPct val="100000"/>
                        </a:lnSpc>
                      </a:pPr>
                      <a:r>
                        <a:rPr lang="ru-RU" altLang="ko-KR" sz="2400" b="1" spc="0" dirty="0" smtClean="0">
                          <a:solidFill>
                            <a:schemeClr val="bg1"/>
                          </a:solidFill>
                          <a:latin typeface="Cambria" pitchFamily="18" charset="0"/>
                          <a:cs typeface="Arial" pitchFamily="34" charset="0"/>
                        </a:rPr>
                        <a:t>(«ДАЛЕКОЕ» - «ВЕЗДЕ»)</a:t>
                      </a:r>
                      <a:endParaRPr lang="en-JM" altLang="ko-KR" sz="2400" b="1" spc="0" dirty="0">
                        <a:solidFill>
                          <a:schemeClr val="bg1"/>
                        </a:solidFill>
                        <a:latin typeface="Cambria" pitchFamily="18" charset="0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0176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ko-KR" sz="20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" pitchFamily="18" charset="0"/>
                          <a:cs typeface="Arial" pitchFamily="34" charset="0"/>
                        </a:rPr>
                        <a:t>ОТВЕЧАЕТ</a:t>
                      </a:r>
                      <a:r>
                        <a:rPr lang="ru-RU" altLang="ko-KR" sz="2000" b="1" kern="12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" pitchFamily="18" charset="0"/>
                          <a:cs typeface="Arial" pitchFamily="34" charset="0"/>
                        </a:rPr>
                        <a:t> НА ВОПРОС..</a:t>
                      </a:r>
                      <a:endParaRPr lang="en-JM" altLang="ko-KR" sz="2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" pitchFamily="18" charset="0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Cambria" pitchFamily="18" charset="0"/>
                        </a:rPr>
                        <a:t>«Что было здесь, где мы живём?»</a:t>
                      </a:r>
                      <a:endParaRPr lang="en-JM" sz="2000" dirty="0">
                        <a:solidFill>
                          <a:schemeClr val="tx1"/>
                        </a:solidFill>
                        <a:latin typeface="Cambria" pitchFamily="18" charset="0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Cambria" pitchFamily="18" charset="0"/>
                        </a:rPr>
                        <a:t>«Почему это важно для меня и для всех?»</a:t>
                      </a:r>
                      <a:endParaRPr lang="en-JM" sz="2000" dirty="0">
                        <a:solidFill>
                          <a:schemeClr val="tx1"/>
                        </a:solidFill>
                        <a:latin typeface="Cambria" pitchFamily="18" charset="0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89837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ko-KR" sz="20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" pitchFamily="18" charset="0"/>
                          <a:cs typeface="Arial" pitchFamily="34" charset="0"/>
                        </a:rPr>
                        <a:t>ФОП</a:t>
                      </a:r>
                      <a:endParaRPr lang="en-JM" altLang="ko-KR" sz="2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" pitchFamily="18" charset="0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alpha val="2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ko-KR" sz="2000" dirty="0" smtClean="0">
                          <a:solidFill>
                            <a:schemeClr val="tx1"/>
                          </a:solidFill>
                          <a:latin typeface="Cambria" pitchFamily="18" charset="0"/>
                          <a:cs typeface="Arial" pitchFamily="34" charset="0"/>
                        </a:rPr>
                        <a:t>Встроены</a:t>
                      </a:r>
                      <a:r>
                        <a:rPr lang="ru-RU" altLang="ko-KR" sz="2000" baseline="0" dirty="0" smtClean="0">
                          <a:solidFill>
                            <a:schemeClr val="tx1"/>
                          </a:solidFill>
                          <a:latin typeface="Cambria" pitchFamily="18" charset="0"/>
                          <a:cs typeface="Arial" pitchFamily="34" charset="0"/>
                        </a:rPr>
                        <a:t> в ФОП: сквозные линии во всех направлениях развития</a:t>
                      </a:r>
                      <a:endParaRPr lang="en-JM" altLang="ko-KR" sz="2000" dirty="0">
                        <a:solidFill>
                          <a:schemeClr val="tx1"/>
                        </a:solidFill>
                        <a:latin typeface="Cambria" pitchFamily="18" charset="0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altLang="ko-KR" sz="2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" pitchFamily="18" charset="0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alpha val="20000"/>
                      </a:schemeClr>
                    </a:solidFill>
                  </a:tcPr>
                </a:tc>
              </a:tr>
              <a:tr h="100688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ko-KR" sz="20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" pitchFamily="18" charset="0"/>
                          <a:cs typeface="Arial" pitchFamily="34" charset="0"/>
                        </a:rPr>
                        <a:t>ФОКУС НА …</a:t>
                      </a:r>
                      <a:endParaRPr lang="en-JM" altLang="ko-KR" sz="2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" pitchFamily="18" charset="0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Cambria" pitchFamily="18" charset="0"/>
                        </a:rPr>
                        <a:t>…«малой родине»: город, улица, дом, быт, традиции, земляки</a:t>
                      </a:r>
                      <a:endParaRPr lang="en-JM" altLang="ko-KR" sz="2000" dirty="0">
                        <a:solidFill>
                          <a:schemeClr val="tx1"/>
                        </a:solidFill>
                        <a:latin typeface="Cambria" pitchFamily="18" charset="0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Cambria" pitchFamily="18" charset="0"/>
                        </a:rPr>
                        <a:t>…ценностях: связь времён, принадлежность к стране, уважение к истории</a:t>
                      </a:r>
                      <a:endParaRPr lang="en-JM" altLang="ko-KR" sz="2000" dirty="0">
                        <a:solidFill>
                          <a:schemeClr val="tx1"/>
                        </a:solidFill>
                        <a:latin typeface="Cambria" pitchFamily="18" charset="0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70176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ko-KR" sz="20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" pitchFamily="18" charset="0"/>
                          <a:cs typeface="Arial" pitchFamily="34" charset="0"/>
                        </a:rPr>
                        <a:t>РЕЗУЛЬТАТ</a:t>
                      </a:r>
                      <a:endParaRPr lang="en-JM" altLang="ko-KR" sz="2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" pitchFamily="18" charset="0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Cambria" pitchFamily="18" charset="0"/>
                        </a:rPr>
                        <a:t>Делает прошлое </a:t>
                      </a: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Cambria" pitchFamily="18" charset="0"/>
                        </a:rPr>
                        <a:t>конкретным и близким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Cambria" pitchFamily="18" charset="0"/>
                        </a:rPr>
                        <a:t> ребёнку</a:t>
                      </a:r>
                      <a:endParaRPr lang="en-JM" sz="2000" dirty="0">
                        <a:solidFill>
                          <a:schemeClr val="tx1"/>
                        </a:solidFill>
                        <a:latin typeface="Cambria" pitchFamily="18" charset="0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Cambria" pitchFamily="18" charset="0"/>
                        </a:rPr>
                        <a:t>Формирует </a:t>
                      </a: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Cambria" pitchFamily="18" charset="0"/>
                        </a:rPr>
                        <a:t>смысловую опору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Cambria" pitchFamily="18" charset="0"/>
                        </a:rPr>
                        <a:t> и отношение к прошлому</a:t>
                      </a:r>
                      <a:endParaRPr lang="en-JM" sz="2000" dirty="0">
                        <a:solidFill>
                          <a:schemeClr val="tx1"/>
                        </a:solidFill>
                        <a:latin typeface="Cambria" pitchFamily="18" charset="0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358196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2186609" y="248478"/>
            <a:ext cx="9829799" cy="834888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latin typeface="Cambria" pitchFamily="18" charset="0"/>
              </a:rPr>
              <a:t>«</a:t>
            </a:r>
            <a:r>
              <a:rPr lang="ru-RU" sz="2800" b="1" dirty="0" smtClean="0">
                <a:latin typeface="Cambria" pitchFamily="18" charset="0"/>
              </a:rPr>
              <a:t>Опора на чувственный опыт — главный приём»</a:t>
            </a:r>
            <a:endParaRPr lang="ru-RU" sz="2800" b="1" dirty="0">
              <a:latin typeface="Cambria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A49E5974-AF17-4D3E-8E1A-3323B6E80DA6}"/>
              </a:ext>
            </a:extLst>
          </p:cNvPr>
          <p:cNvSpPr txBox="1"/>
          <p:nvPr/>
        </p:nvSpPr>
        <p:spPr>
          <a:xfrm>
            <a:off x="278295" y="4289020"/>
            <a:ext cx="400285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b="1" dirty="0" smtClean="0">
                <a:latin typeface="Cambria" pitchFamily="18" charset="0"/>
              </a:rPr>
              <a:t>Почему работает:</a:t>
            </a:r>
            <a:r>
              <a:rPr lang="ru-RU" sz="2000" dirty="0" smtClean="0">
                <a:latin typeface="Cambria" pitchFamily="18" charset="0"/>
              </a:rPr>
              <a:t> </a:t>
            </a:r>
          </a:p>
          <a:p>
            <a:pPr algn="r"/>
            <a:r>
              <a:rPr lang="ru-RU" sz="2000" dirty="0" smtClean="0">
                <a:latin typeface="Cambria" pitchFamily="18" charset="0"/>
              </a:rPr>
              <a:t>у дошкольника преобладает наглядно-образное мышление; предмет и место дают опору для понимания </a:t>
            </a:r>
            <a:endParaRPr lang="en-US" altLang="ko-KR" sz="2000" b="1" dirty="0">
              <a:solidFill>
                <a:schemeClr val="tx1">
                  <a:lumMod val="65000"/>
                  <a:lumOff val="35000"/>
                </a:schemeClr>
              </a:solidFill>
              <a:latin typeface="Cambria" pitchFamily="18" charset="0"/>
              <a:cs typeface="Arial" pitchFamily="34" charset="0"/>
            </a:endParaRPr>
          </a:p>
        </p:txBody>
      </p:sp>
      <p:grpSp>
        <p:nvGrpSpPr>
          <p:cNvPr id="13" name="Group 3"/>
          <p:cNvGrpSpPr/>
          <p:nvPr/>
        </p:nvGrpSpPr>
        <p:grpSpPr>
          <a:xfrm>
            <a:off x="4363279" y="2517169"/>
            <a:ext cx="3469218" cy="3058684"/>
            <a:chOff x="2925524" y="1738807"/>
            <a:chExt cx="3292952" cy="2838752"/>
          </a:xfrm>
        </p:grpSpPr>
        <p:sp>
          <p:nvSpPr>
            <p:cNvPr id="14" name="Isosceles Triangle 7"/>
            <p:cNvSpPr/>
            <p:nvPr/>
          </p:nvSpPr>
          <p:spPr>
            <a:xfrm>
              <a:off x="3753374" y="1738807"/>
              <a:ext cx="1637253" cy="1411425"/>
            </a:xfrm>
            <a:custGeom>
              <a:avLst/>
              <a:gdLst/>
              <a:ahLst/>
              <a:cxnLst/>
              <a:rect l="l" t="t" r="r" b="b"/>
              <a:pathLst>
                <a:path w="1637253" h="1411425">
                  <a:moveTo>
                    <a:pt x="818626" y="0"/>
                  </a:moveTo>
                  <a:lnTo>
                    <a:pt x="1637253" y="1411425"/>
                  </a:lnTo>
                  <a:lnTo>
                    <a:pt x="0" y="141142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Isosceles Triangle 1"/>
            <p:cNvSpPr/>
            <p:nvPr/>
          </p:nvSpPr>
          <p:spPr>
            <a:xfrm>
              <a:off x="4604253" y="3206774"/>
              <a:ext cx="1614223" cy="1370785"/>
            </a:xfrm>
            <a:custGeom>
              <a:avLst/>
              <a:gdLst/>
              <a:ahLst/>
              <a:cxnLst/>
              <a:rect l="l" t="t" r="r" b="b"/>
              <a:pathLst>
                <a:path w="1614223" h="1370785">
                  <a:moveTo>
                    <a:pt x="0" y="0"/>
                  </a:moveTo>
                  <a:lnTo>
                    <a:pt x="819168" y="0"/>
                  </a:lnTo>
                  <a:lnTo>
                    <a:pt x="1614223" y="1370785"/>
                  </a:lnTo>
                  <a:lnTo>
                    <a:pt x="0" y="137078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Isosceles Triangle 6"/>
            <p:cNvSpPr/>
            <p:nvPr/>
          </p:nvSpPr>
          <p:spPr>
            <a:xfrm>
              <a:off x="2925524" y="3206774"/>
              <a:ext cx="1598321" cy="1370785"/>
            </a:xfrm>
            <a:custGeom>
              <a:avLst/>
              <a:gdLst/>
              <a:ahLst/>
              <a:cxnLst/>
              <a:rect l="l" t="t" r="r" b="b"/>
              <a:pathLst>
                <a:path w="1598321" h="1370785">
                  <a:moveTo>
                    <a:pt x="795055" y="0"/>
                  </a:moveTo>
                  <a:lnTo>
                    <a:pt x="1598321" y="0"/>
                  </a:lnTo>
                  <a:lnTo>
                    <a:pt x="1598321" y="1370785"/>
                  </a:lnTo>
                  <a:lnTo>
                    <a:pt x="0" y="137078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8" name="Oval 21"/>
          <p:cNvSpPr>
            <a:spLocks noChangeAspect="1"/>
          </p:cNvSpPr>
          <p:nvPr/>
        </p:nvSpPr>
        <p:spPr>
          <a:xfrm>
            <a:off x="6463925" y="4666467"/>
            <a:ext cx="513344" cy="517632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8001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A49E5974-AF17-4D3E-8E1A-3323B6E80DA6}"/>
              </a:ext>
            </a:extLst>
          </p:cNvPr>
          <p:cNvSpPr txBox="1"/>
          <p:nvPr/>
        </p:nvSpPr>
        <p:spPr>
          <a:xfrm>
            <a:off x="7887367" y="4471237"/>
            <a:ext cx="400977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Cambria" pitchFamily="18" charset="0"/>
              </a:rPr>
              <a:t>Как применять:</a:t>
            </a:r>
            <a:r>
              <a:rPr lang="ru-RU" sz="2000" dirty="0" smtClean="0">
                <a:latin typeface="Cambria" pitchFamily="18" charset="0"/>
              </a:rPr>
              <a:t> </a:t>
            </a:r>
          </a:p>
          <a:p>
            <a:r>
              <a:rPr lang="ru-RU" sz="2000" dirty="0" smtClean="0">
                <a:latin typeface="Cambria" pitchFamily="18" charset="0"/>
              </a:rPr>
              <a:t>к любой теме подбирайте местный предмет/объект/маршрут</a:t>
            </a:r>
            <a:endParaRPr lang="en-US" altLang="ko-KR" sz="2000" b="1" dirty="0">
              <a:solidFill>
                <a:schemeClr val="tx1">
                  <a:lumMod val="65000"/>
                  <a:lumOff val="35000"/>
                </a:schemeClr>
              </a:solidFill>
              <a:latin typeface="Cambria" pitchFamily="18" charset="0"/>
              <a:cs typeface="Arial" pitchFamily="34" charset="0"/>
            </a:endParaRPr>
          </a:p>
        </p:txBody>
      </p:sp>
      <p:sp>
        <p:nvSpPr>
          <p:cNvPr id="28" name="Rectangle 7">
            <a:extLst>
              <a:ext uri="{FF2B5EF4-FFF2-40B4-BE49-F238E27FC236}">
                <a16:creationId xmlns:a16="http://schemas.microsoft.com/office/drawing/2014/main" xmlns="" id="{6E090069-21E3-40ED-B20E-3AA777F0C963}"/>
              </a:ext>
            </a:extLst>
          </p:cNvPr>
          <p:cNvSpPr/>
          <p:nvPr/>
        </p:nvSpPr>
        <p:spPr>
          <a:xfrm rot="18900000">
            <a:off x="5998582" y="3168100"/>
            <a:ext cx="359353" cy="545166"/>
          </a:xfrm>
          <a:custGeom>
            <a:avLst/>
            <a:gdLst/>
            <a:ahLst/>
            <a:cxnLst/>
            <a:rect l="l" t="t" r="r" b="b"/>
            <a:pathLst>
              <a:path w="154109" h="343323">
                <a:moveTo>
                  <a:pt x="102909" y="313772"/>
                </a:moveTo>
                <a:lnTo>
                  <a:pt x="102909" y="328547"/>
                </a:lnTo>
                <a:cubicBezTo>
                  <a:pt x="102909" y="336708"/>
                  <a:pt x="96294" y="343322"/>
                  <a:pt x="88133" y="343323"/>
                </a:cubicBezTo>
                <a:lnTo>
                  <a:pt x="65975" y="343322"/>
                </a:lnTo>
                <a:cubicBezTo>
                  <a:pt x="57814" y="343322"/>
                  <a:pt x="51199" y="336708"/>
                  <a:pt x="51199" y="328547"/>
                </a:cubicBezTo>
                <a:cubicBezTo>
                  <a:pt x="51199" y="323622"/>
                  <a:pt x="51200" y="318696"/>
                  <a:pt x="51200" y="313771"/>
                </a:cubicBezTo>
                <a:close/>
                <a:moveTo>
                  <a:pt x="123327" y="15459"/>
                </a:moveTo>
                <a:cubicBezTo>
                  <a:pt x="141678" y="29245"/>
                  <a:pt x="152926" y="50497"/>
                  <a:pt x="154008" y="73425"/>
                </a:cubicBezTo>
                <a:cubicBezTo>
                  <a:pt x="155089" y="96353"/>
                  <a:pt x="145890" y="118568"/>
                  <a:pt x="128916" y="134021"/>
                </a:cubicBezTo>
                <a:lnTo>
                  <a:pt x="119294" y="123450"/>
                </a:lnTo>
                <a:cubicBezTo>
                  <a:pt x="133118" y="110865"/>
                  <a:pt x="140611" y="92772"/>
                  <a:pt x="139730" y="74098"/>
                </a:cubicBezTo>
                <a:cubicBezTo>
                  <a:pt x="138850" y="55424"/>
                  <a:pt x="129689" y="38115"/>
                  <a:pt x="114743" y="26887"/>
                </a:cubicBezTo>
                <a:close/>
                <a:moveTo>
                  <a:pt x="136698" y="17411"/>
                </a:moveTo>
                <a:cubicBezTo>
                  <a:pt x="103758" y="-15529"/>
                  <a:pt x="50351" y="-15529"/>
                  <a:pt x="17412" y="17411"/>
                </a:cubicBezTo>
                <a:cubicBezTo>
                  <a:pt x="-15528" y="50351"/>
                  <a:pt x="-15528" y="103757"/>
                  <a:pt x="17412" y="136697"/>
                </a:cubicBezTo>
                <a:cubicBezTo>
                  <a:pt x="50351" y="169637"/>
                  <a:pt x="103758" y="169637"/>
                  <a:pt x="136698" y="136697"/>
                </a:cubicBezTo>
                <a:cubicBezTo>
                  <a:pt x="169637" y="103757"/>
                  <a:pt x="169637" y="50351"/>
                  <a:pt x="136698" y="17411"/>
                </a:cubicBezTo>
                <a:close/>
                <a:moveTo>
                  <a:pt x="154109" y="0"/>
                </a:moveTo>
                <a:cubicBezTo>
                  <a:pt x="196665" y="42556"/>
                  <a:pt x="196665" y="111552"/>
                  <a:pt x="154109" y="154108"/>
                </a:cubicBezTo>
                <a:cubicBezTo>
                  <a:pt x="139576" y="168641"/>
                  <a:pt x="121959" y="178211"/>
                  <a:pt x="102912" y="180994"/>
                </a:cubicBezTo>
                <a:lnTo>
                  <a:pt x="102912" y="308310"/>
                </a:lnTo>
                <a:lnTo>
                  <a:pt x="51197" y="308310"/>
                </a:lnTo>
                <a:lnTo>
                  <a:pt x="51197" y="180994"/>
                </a:lnTo>
                <a:cubicBezTo>
                  <a:pt x="32150" y="178211"/>
                  <a:pt x="14534" y="168641"/>
                  <a:pt x="0" y="154108"/>
                </a:cubicBezTo>
                <a:cubicBezTo>
                  <a:pt x="-42555" y="111552"/>
                  <a:pt x="-42555" y="42556"/>
                  <a:pt x="0" y="0"/>
                </a:cubicBezTo>
                <a:cubicBezTo>
                  <a:pt x="42556" y="-42556"/>
                  <a:pt x="111553" y="-42556"/>
                  <a:pt x="1541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pic>
        <p:nvPicPr>
          <p:cNvPr id="29" name="Picture 10" descr="C:\Users\мет_каб\Downloads\free-icon-interview-1436749.png"/>
          <p:cNvPicPr>
            <a:picLocks noChangeAspect="1" noChangeArrowheads="1"/>
          </p:cNvPicPr>
          <p:nvPr/>
        </p:nvPicPr>
        <p:blipFill>
          <a:blip r:embed="rId4" cstate="print">
            <a:lum bright="100000" contrast="-70000"/>
          </a:blip>
          <a:srcRect/>
          <a:stretch>
            <a:fillRect/>
          </a:stretch>
        </p:blipFill>
        <p:spPr bwMode="auto">
          <a:xfrm>
            <a:off x="5179503" y="4654303"/>
            <a:ext cx="525557" cy="525557"/>
          </a:xfrm>
          <a:prstGeom prst="rect">
            <a:avLst/>
          </a:prstGeom>
          <a:noFill/>
        </p:spPr>
      </p:pic>
      <p:pic>
        <p:nvPicPr>
          <p:cNvPr id="28674" name="Picture 2" descr="C:\Users\мет_каб\Downloads\218327b77e3d97c810a22c8132cb6fba.jpg"/>
          <p:cNvPicPr>
            <a:picLocks noChangeAspect="1" noChangeArrowheads="1"/>
          </p:cNvPicPr>
          <p:nvPr/>
        </p:nvPicPr>
        <p:blipFill>
          <a:blip r:embed="rId5" cstate="print"/>
          <a:srcRect l="988" r="3501" b="46009"/>
          <a:stretch>
            <a:fillRect/>
          </a:stretch>
        </p:blipFill>
        <p:spPr bwMode="auto">
          <a:xfrm>
            <a:off x="7440091" y="2342323"/>
            <a:ext cx="2051779" cy="2030895"/>
          </a:xfrm>
          <a:prstGeom prst="rect">
            <a:avLst/>
          </a:prstGeom>
          <a:noFill/>
          <a:effectLst>
            <a:softEdge rad="31750"/>
          </a:effectLst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A49E5974-AF17-4D3E-8E1A-3323B6E80DA6}"/>
              </a:ext>
            </a:extLst>
          </p:cNvPr>
          <p:cNvSpPr txBox="1"/>
          <p:nvPr/>
        </p:nvSpPr>
        <p:spPr>
          <a:xfrm>
            <a:off x="4309279" y="1449742"/>
            <a:ext cx="37818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Cambria" pitchFamily="18" charset="0"/>
              </a:rPr>
              <a:t>Главный приём:</a:t>
            </a:r>
            <a:r>
              <a:rPr lang="ru-RU" sz="2000" dirty="0" smtClean="0">
                <a:latin typeface="Cambria" pitchFamily="18" charset="0"/>
              </a:rPr>
              <a:t> </a:t>
            </a:r>
          </a:p>
          <a:p>
            <a:pPr algn="ctr"/>
            <a:r>
              <a:rPr lang="ru-RU" sz="2000" dirty="0" smtClean="0">
                <a:latin typeface="Cambria" pitchFamily="18" charset="0"/>
              </a:rPr>
              <a:t>«Увидеть — потрогать — узнать» </a:t>
            </a:r>
            <a:endParaRPr lang="en-US" altLang="ko-KR" sz="2000" b="1" dirty="0">
              <a:solidFill>
                <a:schemeClr val="tx1">
                  <a:lumMod val="65000"/>
                  <a:lumOff val="35000"/>
                </a:schemeClr>
              </a:solidFill>
              <a:latin typeface="Cambria" pitchFamily="18" charset="0"/>
              <a:cs typeface="Arial" pitchFamily="34" charset="0"/>
            </a:endParaRPr>
          </a:p>
        </p:txBody>
      </p:sp>
      <p:pic>
        <p:nvPicPr>
          <p:cNvPr id="28675" name="Picture 3" descr="C:\Users\мет_каб\Downloads\242399_doc1_C90E15E0-7156-44FD-9BCA-00EA5976D40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256837" y="1346960"/>
            <a:ext cx="2053893" cy="1730000"/>
          </a:xfrm>
          <a:prstGeom prst="rect">
            <a:avLst/>
          </a:prstGeom>
          <a:noFill/>
          <a:effectLst>
            <a:softEdge rad="31750"/>
          </a:effectLst>
        </p:spPr>
      </p:pic>
      <p:pic>
        <p:nvPicPr>
          <p:cNvPr id="28678" name="Picture 6" descr="C:\Users\мет_каб\Downloads\2026-10-08_16-00-13.png"/>
          <p:cNvPicPr>
            <a:picLocks noChangeAspect="1" noChangeArrowheads="1"/>
          </p:cNvPicPr>
          <p:nvPr/>
        </p:nvPicPr>
        <p:blipFill>
          <a:blip r:embed="rId7" cstate="print"/>
          <a:srcRect t="7255" r="3956"/>
          <a:stretch>
            <a:fillRect/>
          </a:stretch>
        </p:blipFill>
        <p:spPr bwMode="auto">
          <a:xfrm>
            <a:off x="2674628" y="1669774"/>
            <a:ext cx="1807919" cy="2375452"/>
          </a:xfrm>
          <a:prstGeom prst="rect">
            <a:avLst/>
          </a:prstGeom>
          <a:noFill/>
          <a:effectLst>
            <a:softEdge rad="31750"/>
          </a:effectLst>
        </p:spPr>
      </p:pic>
      <p:pic>
        <p:nvPicPr>
          <p:cNvPr id="28676" name="Picture 4" descr="C:\Users\мет_каб\Downloads\1280_667301a7b09c60db58821c28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02209" y="2569058"/>
            <a:ext cx="2116580" cy="1744525"/>
          </a:xfrm>
          <a:prstGeom prst="rect">
            <a:avLst/>
          </a:prstGeom>
          <a:noFill/>
          <a:effectLst>
            <a:softEdge rad="31750"/>
          </a:effectLst>
        </p:spPr>
      </p:pic>
      <p:sp>
        <p:nvSpPr>
          <p:cNvPr id="34" name="Прямоугольник 33"/>
          <p:cNvSpPr/>
          <p:nvPr/>
        </p:nvSpPr>
        <p:spPr>
          <a:xfrm>
            <a:off x="347870" y="5978244"/>
            <a:ext cx="1163872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/>
              <a:t>«</a:t>
            </a:r>
            <a:r>
              <a:rPr lang="ru-RU" sz="2000" b="1" i="1" dirty="0" smtClean="0">
                <a:latin typeface="Cambria" pitchFamily="18" charset="0"/>
              </a:rPr>
              <a:t>Краеведение — это способ говорить об истории так, чтобы ребёнок её чувствовал, а не просто слышал»</a:t>
            </a:r>
            <a:endParaRPr lang="ru-RU" sz="2000" b="1" i="1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58196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67" name="Прямоугольник 166"/>
          <p:cNvSpPr/>
          <p:nvPr/>
        </p:nvSpPr>
        <p:spPr>
          <a:xfrm>
            <a:off x="2365512" y="407507"/>
            <a:ext cx="967077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atin typeface="Cambria" pitchFamily="18" charset="0"/>
              </a:rPr>
              <a:t>Для детей с ОВЗ опора на разные каналы восприятия — не опция, а необходимость</a:t>
            </a:r>
          </a:p>
        </p:txBody>
      </p:sp>
      <p:grpSp>
        <p:nvGrpSpPr>
          <p:cNvPr id="154" name="그룹 2">
            <a:extLst>
              <a:ext uri="{FF2B5EF4-FFF2-40B4-BE49-F238E27FC236}">
                <a16:creationId xmlns="" xmlns:a16="http://schemas.microsoft.com/office/drawing/2014/main" id="{23822867-8FB1-4AE3-85CB-63FB287BF3D7}"/>
              </a:ext>
            </a:extLst>
          </p:cNvPr>
          <p:cNvGrpSpPr/>
          <p:nvPr/>
        </p:nvGrpSpPr>
        <p:grpSpPr>
          <a:xfrm>
            <a:off x="1427386" y="2135654"/>
            <a:ext cx="2907829" cy="2646352"/>
            <a:chOff x="1832115" y="2011153"/>
            <a:chExt cx="2437375" cy="2218202"/>
          </a:xfrm>
        </p:grpSpPr>
        <p:sp>
          <p:nvSpPr>
            <p:cNvPr id="155" name="Freeform 3">
              <a:extLst>
                <a:ext uri="{FF2B5EF4-FFF2-40B4-BE49-F238E27FC236}">
                  <a16:creationId xmlns="" xmlns:a16="http://schemas.microsoft.com/office/drawing/2014/main" id="{B300CE7B-731D-4422-BEAC-9E1229C25CDF}"/>
                </a:ext>
              </a:extLst>
            </p:cNvPr>
            <p:cNvSpPr/>
            <p:nvPr/>
          </p:nvSpPr>
          <p:spPr>
            <a:xfrm flipH="1">
              <a:off x="3729490" y="2112100"/>
              <a:ext cx="540000" cy="1578376"/>
            </a:xfrm>
            <a:custGeom>
              <a:avLst/>
              <a:gdLst/>
              <a:ahLst/>
              <a:cxnLst/>
              <a:rect l="l" t="t" r="r" b="b"/>
              <a:pathLst>
                <a:path w="540000" h="1578376">
                  <a:moveTo>
                    <a:pt x="540000" y="0"/>
                  </a:moveTo>
                  <a:cubicBezTo>
                    <a:pt x="305128" y="102083"/>
                    <a:pt x="143631" y="277954"/>
                    <a:pt x="51986" y="524081"/>
                  </a:cubicBezTo>
                  <a:cubicBezTo>
                    <a:pt x="-3669" y="715945"/>
                    <a:pt x="3187" y="841300"/>
                    <a:pt x="0" y="942016"/>
                  </a:cubicBezTo>
                  <a:cubicBezTo>
                    <a:pt x="85420" y="1205012"/>
                    <a:pt x="295153" y="1414663"/>
                    <a:pt x="540000" y="157837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156" name="Freeform 4">
              <a:extLst>
                <a:ext uri="{FF2B5EF4-FFF2-40B4-BE49-F238E27FC236}">
                  <a16:creationId xmlns="" xmlns:a16="http://schemas.microsoft.com/office/drawing/2014/main" id="{AC3E3923-75B3-41D5-9651-0340AA8490A4}"/>
                </a:ext>
              </a:extLst>
            </p:cNvPr>
            <p:cNvSpPr/>
            <p:nvPr/>
          </p:nvSpPr>
          <p:spPr>
            <a:xfrm flipH="1">
              <a:off x="3106170" y="2017568"/>
              <a:ext cx="540000" cy="2032721"/>
            </a:xfrm>
            <a:custGeom>
              <a:avLst/>
              <a:gdLst/>
              <a:ahLst/>
              <a:cxnLst/>
              <a:rect l="l" t="t" r="r" b="b"/>
              <a:pathLst>
                <a:path w="540000" h="2032721">
                  <a:moveTo>
                    <a:pt x="540000" y="60"/>
                  </a:moveTo>
                  <a:cubicBezTo>
                    <a:pt x="332971" y="-1431"/>
                    <a:pt x="153076" y="25305"/>
                    <a:pt x="0" y="78580"/>
                  </a:cubicBezTo>
                  <a:lnTo>
                    <a:pt x="0" y="1757310"/>
                  </a:lnTo>
                  <a:cubicBezTo>
                    <a:pt x="178671" y="1871799"/>
                    <a:pt x="370538" y="1961511"/>
                    <a:pt x="540000" y="203272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157" name="Freeform 5">
              <a:extLst>
                <a:ext uri="{FF2B5EF4-FFF2-40B4-BE49-F238E27FC236}">
                  <a16:creationId xmlns="" xmlns:a16="http://schemas.microsoft.com/office/drawing/2014/main" id="{22AD6ABB-B2D7-4EE0-A890-EBF3E32BE51D}"/>
                </a:ext>
              </a:extLst>
            </p:cNvPr>
            <p:cNvSpPr/>
            <p:nvPr/>
          </p:nvSpPr>
          <p:spPr>
            <a:xfrm flipH="1">
              <a:off x="1832115" y="2214874"/>
              <a:ext cx="539941" cy="1957367"/>
            </a:xfrm>
            <a:custGeom>
              <a:avLst/>
              <a:gdLst/>
              <a:ahLst/>
              <a:cxnLst/>
              <a:rect l="l" t="t" r="r" b="b"/>
              <a:pathLst>
                <a:path w="539941" h="1957367">
                  <a:moveTo>
                    <a:pt x="0" y="0"/>
                  </a:moveTo>
                  <a:lnTo>
                    <a:pt x="0" y="1957367"/>
                  </a:lnTo>
                  <a:cubicBezTo>
                    <a:pt x="111013" y="1899390"/>
                    <a:pt x="184183" y="1786677"/>
                    <a:pt x="269263" y="1706980"/>
                  </a:cubicBezTo>
                  <a:cubicBezTo>
                    <a:pt x="760375" y="1082372"/>
                    <a:pt x="530706" y="355832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 dirty="0"/>
            </a:p>
          </p:txBody>
        </p:sp>
        <p:sp>
          <p:nvSpPr>
            <p:cNvPr id="158" name="Rectangle 28">
              <a:extLst>
                <a:ext uri="{FF2B5EF4-FFF2-40B4-BE49-F238E27FC236}">
                  <a16:creationId xmlns="" xmlns:a16="http://schemas.microsoft.com/office/drawing/2014/main" id="{D2BD5618-E2AB-47D6-91DC-F65F125463C8}"/>
                </a:ext>
              </a:extLst>
            </p:cNvPr>
            <p:cNvSpPr/>
            <p:nvPr/>
          </p:nvSpPr>
          <p:spPr>
            <a:xfrm>
              <a:off x="2480186" y="2011153"/>
              <a:ext cx="540000" cy="2218202"/>
            </a:xfrm>
            <a:custGeom>
              <a:avLst/>
              <a:gdLst/>
              <a:ahLst/>
              <a:cxnLst/>
              <a:rect l="l" t="t" r="r" b="b"/>
              <a:pathLst>
                <a:path w="540000" h="2218202">
                  <a:moveTo>
                    <a:pt x="540000" y="0"/>
                  </a:moveTo>
                  <a:lnTo>
                    <a:pt x="540000" y="2068772"/>
                  </a:lnTo>
                  <a:cubicBezTo>
                    <a:pt x="432608" y="2112203"/>
                    <a:pt x="338222" y="2147505"/>
                    <a:pt x="267202" y="2175874"/>
                  </a:cubicBezTo>
                  <a:cubicBezTo>
                    <a:pt x="158061" y="2219471"/>
                    <a:pt x="71408" y="2227008"/>
                    <a:pt x="0" y="2209324"/>
                  </a:cubicBezTo>
                  <a:lnTo>
                    <a:pt x="0" y="161513"/>
                  </a:lnTo>
                  <a:cubicBezTo>
                    <a:pt x="159787" y="69422"/>
                    <a:pt x="343451" y="12025"/>
                    <a:pt x="54000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</p:grpSp>
      <p:sp>
        <p:nvSpPr>
          <p:cNvPr id="168" name="TextBox 167">
            <a:extLst>
              <a:ext uri="{FF2B5EF4-FFF2-40B4-BE49-F238E27FC236}">
                <a16:creationId xmlns="" xmlns:a16="http://schemas.microsoft.com/office/drawing/2014/main" id="{3B765EF3-01FD-41F1-B528-0D5743027B98}"/>
              </a:ext>
            </a:extLst>
          </p:cNvPr>
          <p:cNvSpPr txBox="1"/>
          <p:nvPr/>
        </p:nvSpPr>
        <p:spPr>
          <a:xfrm>
            <a:off x="5469834" y="1469572"/>
            <a:ext cx="58905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ko-KR" sz="2800" b="1" dirty="0" smtClean="0">
                <a:solidFill>
                  <a:srgbClr val="C00000"/>
                </a:solidFill>
                <a:cs typeface="Arial" pitchFamily="34" charset="0"/>
              </a:rPr>
              <a:t>ТРУДНОСТИ</a:t>
            </a:r>
            <a:endParaRPr lang="ko-KR" altLang="en-US" sz="2800" b="1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171" name="AutoShape 92">
            <a:extLst>
              <a:ext uri="{FF2B5EF4-FFF2-40B4-BE49-F238E27FC236}">
                <a16:creationId xmlns="" xmlns:a16="http://schemas.microsoft.com/office/drawing/2014/main" id="{BD318E6D-54EB-46F6-A36E-37E6E3FFDD9A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5711318" y="2047461"/>
            <a:ext cx="761772" cy="802148"/>
          </a:xfrm>
          <a:prstGeom prst="ellipse">
            <a:avLst/>
          </a:prstGeom>
          <a:noFill/>
          <a:ln w="38100">
            <a:solidFill>
              <a:schemeClr val="accent4"/>
            </a:solidFill>
            <a:headEnd/>
            <a:tailE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ko-KR" altLang="en-US" sz="2800" dirty="0">
              <a:solidFill>
                <a:schemeClr val="accent2"/>
              </a:solidFill>
            </a:endParaRPr>
          </a:p>
        </p:txBody>
      </p:sp>
      <p:sp>
        <p:nvSpPr>
          <p:cNvPr id="172" name="AutoShape 92">
            <a:extLst>
              <a:ext uri="{FF2B5EF4-FFF2-40B4-BE49-F238E27FC236}">
                <a16:creationId xmlns="" xmlns:a16="http://schemas.microsoft.com/office/drawing/2014/main" id="{41F47CC1-089B-4DC6-AAE0-98AF608FD676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0452609" y="2038141"/>
            <a:ext cx="761772" cy="761772"/>
          </a:xfrm>
          <a:prstGeom prst="ellipse">
            <a:avLst/>
          </a:prstGeom>
          <a:noFill/>
          <a:ln w="38100">
            <a:solidFill>
              <a:schemeClr val="accent2"/>
            </a:solidFill>
            <a:headEnd/>
            <a:tailE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ko-KR" altLang="en-US" sz="2800" dirty="0">
              <a:solidFill>
                <a:schemeClr val="accent2"/>
              </a:solidFill>
            </a:endParaRPr>
          </a:p>
        </p:txBody>
      </p:sp>
      <p:sp>
        <p:nvSpPr>
          <p:cNvPr id="174" name="AutoShape 92">
            <a:extLst>
              <a:ext uri="{FF2B5EF4-FFF2-40B4-BE49-F238E27FC236}">
                <a16:creationId xmlns="" xmlns:a16="http://schemas.microsoft.com/office/drawing/2014/main" id="{0361C1FA-F76E-4D8B-918A-36323F6A7D76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8240989" y="2018190"/>
            <a:ext cx="761772" cy="761856"/>
          </a:xfrm>
          <a:prstGeom prst="ellipse">
            <a:avLst/>
          </a:prstGeom>
          <a:noFill/>
          <a:ln w="38100">
            <a:solidFill>
              <a:schemeClr val="accent3"/>
            </a:solidFill>
            <a:prstDash val="solid"/>
            <a:headEnd/>
            <a:tailEnd/>
          </a:ln>
          <a:effec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ko-KR" altLang="en-US" sz="2800" dirty="0">
              <a:solidFill>
                <a:schemeClr val="accent2"/>
              </a:solidFill>
            </a:endParaRPr>
          </a:p>
        </p:txBody>
      </p:sp>
      <p:sp>
        <p:nvSpPr>
          <p:cNvPr id="180" name="TextBox 179">
            <a:extLst>
              <a:ext uri="{FF2B5EF4-FFF2-40B4-BE49-F238E27FC236}">
                <a16:creationId xmlns="" xmlns:a16="http://schemas.microsoft.com/office/drawing/2014/main" id="{CAFD73F5-4BD7-4503-972C-4572828046F5}"/>
              </a:ext>
            </a:extLst>
          </p:cNvPr>
          <p:cNvSpPr txBox="1"/>
          <p:nvPr/>
        </p:nvSpPr>
        <p:spPr>
          <a:xfrm>
            <a:off x="5029200" y="2954439"/>
            <a:ext cx="248478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Cambria" pitchFamily="18" charset="0"/>
              </a:rPr>
              <a:t>Абстрактно ‑</a:t>
            </a:r>
          </a:p>
          <a:p>
            <a:pPr algn="ctr"/>
            <a:r>
              <a:rPr lang="ru-RU" sz="1600" b="1" dirty="0" smtClean="0">
                <a:latin typeface="Cambria" pitchFamily="18" charset="0"/>
              </a:rPr>
              <a:t>логическое мышление (труднее понимать «вообще»)</a:t>
            </a:r>
            <a:endParaRPr lang="en-US" altLang="ko-KR" sz="1600" b="1" dirty="0">
              <a:solidFill>
                <a:schemeClr val="tx1">
                  <a:lumMod val="75000"/>
                  <a:lumOff val="25000"/>
                </a:schemeClr>
              </a:solidFill>
              <a:latin typeface="Cambria" pitchFamily="18" charset="0"/>
              <a:cs typeface="Arial" pitchFamily="34" charset="0"/>
            </a:endParaRPr>
          </a:p>
        </p:txBody>
      </p:sp>
      <p:sp>
        <p:nvSpPr>
          <p:cNvPr id="181" name="TextBox 180">
            <a:extLst>
              <a:ext uri="{FF2B5EF4-FFF2-40B4-BE49-F238E27FC236}">
                <a16:creationId xmlns="" xmlns:a16="http://schemas.microsoft.com/office/drawing/2014/main" id="{0986C011-0FBB-40CA-9F55-210758A4DF60}"/>
              </a:ext>
            </a:extLst>
          </p:cNvPr>
          <p:cNvSpPr txBox="1"/>
          <p:nvPr/>
        </p:nvSpPr>
        <p:spPr>
          <a:xfrm>
            <a:off x="7543800" y="2954437"/>
            <a:ext cx="22760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Cambria" pitchFamily="18" charset="0"/>
              </a:rPr>
              <a:t>Удержание внимания (быстро теряется при длинных объяснениях)</a:t>
            </a:r>
            <a:endParaRPr lang="en-US" altLang="ko-KR" sz="1600" b="1" dirty="0">
              <a:solidFill>
                <a:schemeClr val="tx1">
                  <a:lumMod val="75000"/>
                  <a:lumOff val="25000"/>
                </a:schemeClr>
              </a:solidFill>
              <a:latin typeface="Cambria" pitchFamily="18" charset="0"/>
              <a:cs typeface="Arial" pitchFamily="34" charset="0"/>
            </a:endParaRPr>
          </a:p>
        </p:txBody>
      </p:sp>
      <p:sp>
        <p:nvSpPr>
          <p:cNvPr id="182" name="TextBox 181">
            <a:extLst>
              <a:ext uri="{FF2B5EF4-FFF2-40B4-BE49-F238E27FC236}">
                <a16:creationId xmlns="" xmlns:a16="http://schemas.microsoft.com/office/drawing/2014/main" id="{5B7F4B66-43EE-4691-B532-877CB5D88F81}"/>
              </a:ext>
            </a:extLst>
          </p:cNvPr>
          <p:cNvSpPr txBox="1"/>
          <p:nvPr/>
        </p:nvSpPr>
        <p:spPr>
          <a:xfrm>
            <a:off x="9755239" y="2944499"/>
            <a:ext cx="243676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Cambria" pitchFamily="18" charset="0"/>
              </a:rPr>
              <a:t>Переработка большого объёма данных (перегруз, отказ от деятельности)</a:t>
            </a:r>
            <a:endParaRPr lang="en-US" altLang="ko-KR" sz="1600" b="1" dirty="0">
              <a:solidFill>
                <a:schemeClr val="tx1">
                  <a:lumMod val="75000"/>
                  <a:lumOff val="25000"/>
                </a:schemeClr>
              </a:solidFill>
              <a:latin typeface="Cambria" pitchFamily="18" charset="0"/>
              <a:cs typeface="Arial" pitchFamily="34" charset="0"/>
            </a:endParaRPr>
          </a:p>
        </p:txBody>
      </p:sp>
      <p:sp>
        <p:nvSpPr>
          <p:cNvPr id="184" name="Freeform 36">
            <a:extLst>
              <a:ext uri="{FF2B5EF4-FFF2-40B4-BE49-F238E27FC236}">
                <a16:creationId xmlns="" xmlns:a16="http://schemas.microsoft.com/office/drawing/2014/main" id="{89830D13-EFA2-4688-B4E2-E71D128964B9}"/>
              </a:ext>
            </a:extLst>
          </p:cNvPr>
          <p:cNvSpPr/>
          <p:nvPr/>
        </p:nvSpPr>
        <p:spPr>
          <a:xfrm flipH="1">
            <a:off x="51757" y="1977888"/>
            <a:ext cx="12140243" cy="4314397"/>
          </a:xfrm>
          <a:custGeom>
            <a:avLst/>
            <a:gdLst>
              <a:gd name="connsiteX0" fmla="*/ 0 w 5493715"/>
              <a:gd name="connsiteY0" fmla="*/ 5325465 h 5325465"/>
              <a:gd name="connsiteX1" fmla="*/ 0 w 5493715"/>
              <a:gd name="connsiteY1" fmla="*/ 5325465 h 5325465"/>
              <a:gd name="connsiteX2" fmla="*/ 2231136 w 5493715"/>
              <a:gd name="connsiteY2" fmla="*/ 5259629 h 5325465"/>
              <a:gd name="connsiteX3" fmla="*/ 1938528 w 5493715"/>
              <a:gd name="connsiteY3" fmla="*/ 4337913 h 5325465"/>
              <a:gd name="connsiteX4" fmla="*/ 658368 w 5493715"/>
              <a:gd name="connsiteY4" fmla="*/ 4308653 h 5325465"/>
              <a:gd name="connsiteX5" fmla="*/ 658368 w 5493715"/>
              <a:gd name="connsiteY5" fmla="*/ 3708806 h 5325465"/>
              <a:gd name="connsiteX6" fmla="*/ 504748 w 5493715"/>
              <a:gd name="connsiteY6" fmla="*/ 3569817 h 5325465"/>
              <a:gd name="connsiteX7" fmla="*/ 570585 w 5493715"/>
              <a:gd name="connsiteY7" fmla="*/ 3474720 h 5325465"/>
              <a:gd name="connsiteX8" fmla="*/ 460857 w 5493715"/>
              <a:gd name="connsiteY8" fmla="*/ 3357677 h 5325465"/>
              <a:gd name="connsiteX9" fmla="*/ 577900 w 5493715"/>
              <a:gd name="connsiteY9" fmla="*/ 3116275 h 5325465"/>
              <a:gd name="connsiteX10" fmla="*/ 73152 w 5493715"/>
              <a:gd name="connsiteY10" fmla="*/ 2787091 h 5325465"/>
              <a:gd name="connsiteX11" fmla="*/ 665683 w 5493715"/>
              <a:gd name="connsiteY11" fmla="*/ 1975104 h 5325465"/>
              <a:gd name="connsiteX12" fmla="*/ 2633472 w 5493715"/>
              <a:gd name="connsiteY12" fmla="*/ 0 h 5325465"/>
              <a:gd name="connsiteX13" fmla="*/ 4725619 w 5493715"/>
              <a:gd name="connsiteY13" fmla="*/ 2553005 h 5325465"/>
              <a:gd name="connsiteX14" fmla="*/ 4030675 w 5493715"/>
              <a:gd name="connsiteY14" fmla="*/ 3928262 h 5325465"/>
              <a:gd name="connsiteX15" fmla="*/ 4352544 w 5493715"/>
              <a:gd name="connsiteY15" fmla="*/ 5003597 h 5325465"/>
              <a:gd name="connsiteX16" fmla="*/ 5493715 w 5493715"/>
              <a:gd name="connsiteY16" fmla="*/ 5069433 h 5325465"/>
              <a:gd name="connsiteX0" fmla="*/ 0 w 5493715"/>
              <a:gd name="connsiteY0" fmla="*/ 5325465 h 5325465"/>
              <a:gd name="connsiteX1" fmla="*/ 0 w 5493715"/>
              <a:gd name="connsiteY1" fmla="*/ 5325465 h 5325465"/>
              <a:gd name="connsiteX2" fmla="*/ 2231136 w 5493715"/>
              <a:gd name="connsiteY2" fmla="*/ 5259629 h 5325465"/>
              <a:gd name="connsiteX3" fmla="*/ 1938528 w 5493715"/>
              <a:gd name="connsiteY3" fmla="*/ 4337913 h 5325465"/>
              <a:gd name="connsiteX4" fmla="*/ 658368 w 5493715"/>
              <a:gd name="connsiteY4" fmla="*/ 4308653 h 5325465"/>
              <a:gd name="connsiteX5" fmla="*/ 658368 w 5493715"/>
              <a:gd name="connsiteY5" fmla="*/ 3708806 h 5325465"/>
              <a:gd name="connsiteX6" fmla="*/ 504748 w 5493715"/>
              <a:gd name="connsiteY6" fmla="*/ 3569817 h 5325465"/>
              <a:gd name="connsiteX7" fmla="*/ 570585 w 5493715"/>
              <a:gd name="connsiteY7" fmla="*/ 3474720 h 5325465"/>
              <a:gd name="connsiteX8" fmla="*/ 460857 w 5493715"/>
              <a:gd name="connsiteY8" fmla="*/ 3357677 h 5325465"/>
              <a:gd name="connsiteX9" fmla="*/ 577900 w 5493715"/>
              <a:gd name="connsiteY9" fmla="*/ 3116275 h 5325465"/>
              <a:gd name="connsiteX10" fmla="*/ 73152 w 5493715"/>
              <a:gd name="connsiteY10" fmla="*/ 2787091 h 5325465"/>
              <a:gd name="connsiteX11" fmla="*/ 665683 w 5493715"/>
              <a:gd name="connsiteY11" fmla="*/ 1975104 h 5325465"/>
              <a:gd name="connsiteX12" fmla="*/ 2633472 w 5493715"/>
              <a:gd name="connsiteY12" fmla="*/ 0 h 5325465"/>
              <a:gd name="connsiteX13" fmla="*/ 4725619 w 5493715"/>
              <a:gd name="connsiteY13" fmla="*/ 2553005 h 5325465"/>
              <a:gd name="connsiteX14" fmla="*/ 4030675 w 5493715"/>
              <a:gd name="connsiteY14" fmla="*/ 3928262 h 5325465"/>
              <a:gd name="connsiteX15" fmla="*/ 4352544 w 5493715"/>
              <a:gd name="connsiteY15" fmla="*/ 5003597 h 5325465"/>
              <a:gd name="connsiteX16" fmla="*/ 5493715 w 5493715"/>
              <a:gd name="connsiteY16" fmla="*/ 5069433 h 5325465"/>
              <a:gd name="connsiteX0" fmla="*/ 0 w 5493715"/>
              <a:gd name="connsiteY0" fmla="*/ 5325465 h 5325465"/>
              <a:gd name="connsiteX1" fmla="*/ 0 w 5493715"/>
              <a:gd name="connsiteY1" fmla="*/ 5325465 h 5325465"/>
              <a:gd name="connsiteX2" fmla="*/ 2231136 w 5493715"/>
              <a:gd name="connsiteY2" fmla="*/ 5259629 h 5325465"/>
              <a:gd name="connsiteX3" fmla="*/ 1938528 w 5493715"/>
              <a:gd name="connsiteY3" fmla="*/ 4337913 h 5325465"/>
              <a:gd name="connsiteX4" fmla="*/ 658368 w 5493715"/>
              <a:gd name="connsiteY4" fmla="*/ 4308653 h 5325465"/>
              <a:gd name="connsiteX5" fmla="*/ 658368 w 5493715"/>
              <a:gd name="connsiteY5" fmla="*/ 3708806 h 5325465"/>
              <a:gd name="connsiteX6" fmla="*/ 504748 w 5493715"/>
              <a:gd name="connsiteY6" fmla="*/ 3569817 h 5325465"/>
              <a:gd name="connsiteX7" fmla="*/ 570585 w 5493715"/>
              <a:gd name="connsiteY7" fmla="*/ 3474720 h 5325465"/>
              <a:gd name="connsiteX8" fmla="*/ 460857 w 5493715"/>
              <a:gd name="connsiteY8" fmla="*/ 3357677 h 5325465"/>
              <a:gd name="connsiteX9" fmla="*/ 577900 w 5493715"/>
              <a:gd name="connsiteY9" fmla="*/ 3116275 h 5325465"/>
              <a:gd name="connsiteX10" fmla="*/ 73152 w 5493715"/>
              <a:gd name="connsiteY10" fmla="*/ 2787091 h 5325465"/>
              <a:gd name="connsiteX11" fmla="*/ 665683 w 5493715"/>
              <a:gd name="connsiteY11" fmla="*/ 1975104 h 5325465"/>
              <a:gd name="connsiteX12" fmla="*/ 2633472 w 5493715"/>
              <a:gd name="connsiteY12" fmla="*/ 0 h 5325465"/>
              <a:gd name="connsiteX13" fmla="*/ 4725619 w 5493715"/>
              <a:gd name="connsiteY13" fmla="*/ 2553005 h 5325465"/>
              <a:gd name="connsiteX14" fmla="*/ 4030675 w 5493715"/>
              <a:gd name="connsiteY14" fmla="*/ 3928262 h 5325465"/>
              <a:gd name="connsiteX15" fmla="*/ 4352544 w 5493715"/>
              <a:gd name="connsiteY15" fmla="*/ 5003597 h 5325465"/>
              <a:gd name="connsiteX16" fmla="*/ 5493715 w 5493715"/>
              <a:gd name="connsiteY16" fmla="*/ 5069433 h 5325465"/>
              <a:gd name="connsiteX0" fmla="*/ 0 w 5493715"/>
              <a:gd name="connsiteY0" fmla="*/ 5325465 h 5325465"/>
              <a:gd name="connsiteX1" fmla="*/ 0 w 5493715"/>
              <a:gd name="connsiteY1" fmla="*/ 5325465 h 5325465"/>
              <a:gd name="connsiteX2" fmla="*/ 2231136 w 5493715"/>
              <a:gd name="connsiteY2" fmla="*/ 5259629 h 5325465"/>
              <a:gd name="connsiteX3" fmla="*/ 1938528 w 5493715"/>
              <a:gd name="connsiteY3" fmla="*/ 4337913 h 5325465"/>
              <a:gd name="connsiteX4" fmla="*/ 833932 w 5493715"/>
              <a:gd name="connsiteY4" fmla="*/ 4411066 h 5325465"/>
              <a:gd name="connsiteX5" fmla="*/ 658368 w 5493715"/>
              <a:gd name="connsiteY5" fmla="*/ 3708806 h 5325465"/>
              <a:gd name="connsiteX6" fmla="*/ 504748 w 5493715"/>
              <a:gd name="connsiteY6" fmla="*/ 3569817 h 5325465"/>
              <a:gd name="connsiteX7" fmla="*/ 570585 w 5493715"/>
              <a:gd name="connsiteY7" fmla="*/ 3474720 h 5325465"/>
              <a:gd name="connsiteX8" fmla="*/ 460857 w 5493715"/>
              <a:gd name="connsiteY8" fmla="*/ 3357677 h 5325465"/>
              <a:gd name="connsiteX9" fmla="*/ 577900 w 5493715"/>
              <a:gd name="connsiteY9" fmla="*/ 3116275 h 5325465"/>
              <a:gd name="connsiteX10" fmla="*/ 73152 w 5493715"/>
              <a:gd name="connsiteY10" fmla="*/ 2787091 h 5325465"/>
              <a:gd name="connsiteX11" fmla="*/ 665683 w 5493715"/>
              <a:gd name="connsiteY11" fmla="*/ 1975104 h 5325465"/>
              <a:gd name="connsiteX12" fmla="*/ 2633472 w 5493715"/>
              <a:gd name="connsiteY12" fmla="*/ 0 h 5325465"/>
              <a:gd name="connsiteX13" fmla="*/ 4725619 w 5493715"/>
              <a:gd name="connsiteY13" fmla="*/ 2553005 h 5325465"/>
              <a:gd name="connsiteX14" fmla="*/ 4030675 w 5493715"/>
              <a:gd name="connsiteY14" fmla="*/ 3928262 h 5325465"/>
              <a:gd name="connsiteX15" fmla="*/ 4352544 w 5493715"/>
              <a:gd name="connsiteY15" fmla="*/ 5003597 h 5325465"/>
              <a:gd name="connsiteX16" fmla="*/ 5493715 w 5493715"/>
              <a:gd name="connsiteY16" fmla="*/ 5069433 h 5325465"/>
              <a:gd name="connsiteX0" fmla="*/ 0 w 5493715"/>
              <a:gd name="connsiteY0" fmla="*/ 5325465 h 5325465"/>
              <a:gd name="connsiteX1" fmla="*/ 0 w 5493715"/>
              <a:gd name="connsiteY1" fmla="*/ 5325465 h 5325465"/>
              <a:gd name="connsiteX2" fmla="*/ 2231136 w 5493715"/>
              <a:gd name="connsiteY2" fmla="*/ 5259629 h 5325465"/>
              <a:gd name="connsiteX3" fmla="*/ 1938528 w 5493715"/>
              <a:gd name="connsiteY3" fmla="*/ 4337913 h 5325465"/>
              <a:gd name="connsiteX4" fmla="*/ 833932 w 5493715"/>
              <a:gd name="connsiteY4" fmla="*/ 4411066 h 5325465"/>
              <a:gd name="connsiteX5" fmla="*/ 658368 w 5493715"/>
              <a:gd name="connsiteY5" fmla="*/ 3708806 h 5325465"/>
              <a:gd name="connsiteX6" fmla="*/ 504748 w 5493715"/>
              <a:gd name="connsiteY6" fmla="*/ 3569817 h 5325465"/>
              <a:gd name="connsiteX7" fmla="*/ 570585 w 5493715"/>
              <a:gd name="connsiteY7" fmla="*/ 3474720 h 5325465"/>
              <a:gd name="connsiteX8" fmla="*/ 460857 w 5493715"/>
              <a:gd name="connsiteY8" fmla="*/ 3357677 h 5325465"/>
              <a:gd name="connsiteX9" fmla="*/ 577900 w 5493715"/>
              <a:gd name="connsiteY9" fmla="*/ 3116275 h 5325465"/>
              <a:gd name="connsiteX10" fmla="*/ 73152 w 5493715"/>
              <a:gd name="connsiteY10" fmla="*/ 2787091 h 5325465"/>
              <a:gd name="connsiteX11" fmla="*/ 665683 w 5493715"/>
              <a:gd name="connsiteY11" fmla="*/ 1975104 h 5325465"/>
              <a:gd name="connsiteX12" fmla="*/ 2633472 w 5493715"/>
              <a:gd name="connsiteY12" fmla="*/ 0 h 5325465"/>
              <a:gd name="connsiteX13" fmla="*/ 4725619 w 5493715"/>
              <a:gd name="connsiteY13" fmla="*/ 2553005 h 5325465"/>
              <a:gd name="connsiteX14" fmla="*/ 4030675 w 5493715"/>
              <a:gd name="connsiteY14" fmla="*/ 3928262 h 5325465"/>
              <a:gd name="connsiteX15" fmla="*/ 4352544 w 5493715"/>
              <a:gd name="connsiteY15" fmla="*/ 5003597 h 5325465"/>
              <a:gd name="connsiteX16" fmla="*/ 5493715 w 5493715"/>
              <a:gd name="connsiteY16" fmla="*/ 5069433 h 5325465"/>
              <a:gd name="connsiteX0" fmla="*/ 0 w 5493715"/>
              <a:gd name="connsiteY0" fmla="*/ 5325465 h 5325465"/>
              <a:gd name="connsiteX1" fmla="*/ 0 w 5493715"/>
              <a:gd name="connsiteY1" fmla="*/ 5325465 h 5325465"/>
              <a:gd name="connsiteX2" fmla="*/ 2231136 w 5493715"/>
              <a:gd name="connsiteY2" fmla="*/ 5259629 h 5325465"/>
              <a:gd name="connsiteX3" fmla="*/ 1938528 w 5493715"/>
              <a:gd name="connsiteY3" fmla="*/ 4337913 h 5325465"/>
              <a:gd name="connsiteX4" fmla="*/ 833932 w 5493715"/>
              <a:gd name="connsiteY4" fmla="*/ 4411066 h 5325465"/>
              <a:gd name="connsiteX5" fmla="*/ 658368 w 5493715"/>
              <a:gd name="connsiteY5" fmla="*/ 3708806 h 5325465"/>
              <a:gd name="connsiteX6" fmla="*/ 504748 w 5493715"/>
              <a:gd name="connsiteY6" fmla="*/ 3569817 h 5325465"/>
              <a:gd name="connsiteX7" fmla="*/ 570585 w 5493715"/>
              <a:gd name="connsiteY7" fmla="*/ 3474720 h 5325465"/>
              <a:gd name="connsiteX8" fmla="*/ 460857 w 5493715"/>
              <a:gd name="connsiteY8" fmla="*/ 3357677 h 5325465"/>
              <a:gd name="connsiteX9" fmla="*/ 577900 w 5493715"/>
              <a:gd name="connsiteY9" fmla="*/ 3116275 h 5325465"/>
              <a:gd name="connsiteX10" fmla="*/ 73152 w 5493715"/>
              <a:gd name="connsiteY10" fmla="*/ 2787091 h 5325465"/>
              <a:gd name="connsiteX11" fmla="*/ 665683 w 5493715"/>
              <a:gd name="connsiteY11" fmla="*/ 1975104 h 5325465"/>
              <a:gd name="connsiteX12" fmla="*/ 2633472 w 5493715"/>
              <a:gd name="connsiteY12" fmla="*/ 0 h 5325465"/>
              <a:gd name="connsiteX13" fmla="*/ 4725619 w 5493715"/>
              <a:gd name="connsiteY13" fmla="*/ 2553005 h 5325465"/>
              <a:gd name="connsiteX14" fmla="*/ 4030675 w 5493715"/>
              <a:gd name="connsiteY14" fmla="*/ 3928262 h 5325465"/>
              <a:gd name="connsiteX15" fmla="*/ 4352544 w 5493715"/>
              <a:gd name="connsiteY15" fmla="*/ 5003597 h 5325465"/>
              <a:gd name="connsiteX16" fmla="*/ 5493715 w 5493715"/>
              <a:gd name="connsiteY16" fmla="*/ 5069433 h 5325465"/>
              <a:gd name="connsiteX0" fmla="*/ 0 w 5493715"/>
              <a:gd name="connsiteY0" fmla="*/ 5325465 h 5325465"/>
              <a:gd name="connsiteX1" fmla="*/ 0 w 5493715"/>
              <a:gd name="connsiteY1" fmla="*/ 5325465 h 5325465"/>
              <a:gd name="connsiteX2" fmla="*/ 2231136 w 5493715"/>
              <a:gd name="connsiteY2" fmla="*/ 5259629 h 5325465"/>
              <a:gd name="connsiteX3" fmla="*/ 1938528 w 5493715"/>
              <a:gd name="connsiteY3" fmla="*/ 4337913 h 5325465"/>
              <a:gd name="connsiteX4" fmla="*/ 833932 w 5493715"/>
              <a:gd name="connsiteY4" fmla="*/ 4411066 h 5325465"/>
              <a:gd name="connsiteX5" fmla="*/ 658368 w 5493715"/>
              <a:gd name="connsiteY5" fmla="*/ 3708806 h 5325465"/>
              <a:gd name="connsiteX6" fmla="*/ 504748 w 5493715"/>
              <a:gd name="connsiteY6" fmla="*/ 3569817 h 5325465"/>
              <a:gd name="connsiteX7" fmla="*/ 570585 w 5493715"/>
              <a:gd name="connsiteY7" fmla="*/ 3474720 h 5325465"/>
              <a:gd name="connsiteX8" fmla="*/ 460857 w 5493715"/>
              <a:gd name="connsiteY8" fmla="*/ 3357677 h 5325465"/>
              <a:gd name="connsiteX9" fmla="*/ 577900 w 5493715"/>
              <a:gd name="connsiteY9" fmla="*/ 3116275 h 5325465"/>
              <a:gd name="connsiteX10" fmla="*/ 73152 w 5493715"/>
              <a:gd name="connsiteY10" fmla="*/ 2787091 h 5325465"/>
              <a:gd name="connsiteX11" fmla="*/ 665683 w 5493715"/>
              <a:gd name="connsiteY11" fmla="*/ 1975104 h 5325465"/>
              <a:gd name="connsiteX12" fmla="*/ 2633472 w 5493715"/>
              <a:gd name="connsiteY12" fmla="*/ 0 h 5325465"/>
              <a:gd name="connsiteX13" fmla="*/ 4725619 w 5493715"/>
              <a:gd name="connsiteY13" fmla="*/ 2553005 h 5325465"/>
              <a:gd name="connsiteX14" fmla="*/ 4030675 w 5493715"/>
              <a:gd name="connsiteY14" fmla="*/ 3928262 h 5325465"/>
              <a:gd name="connsiteX15" fmla="*/ 4352544 w 5493715"/>
              <a:gd name="connsiteY15" fmla="*/ 5003597 h 5325465"/>
              <a:gd name="connsiteX16" fmla="*/ 5493715 w 5493715"/>
              <a:gd name="connsiteY16" fmla="*/ 5069433 h 5325465"/>
              <a:gd name="connsiteX0" fmla="*/ 0 w 5493715"/>
              <a:gd name="connsiteY0" fmla="*/ 5325465 h 5325465"/>
              <a:gd name="connsiteX1" fmla="*/ 0 w 5493715"/>
              <a:gd name="connsiteY1" fmla="*/ 5325465 h 5325465"/>
              <a:gd name="connsiteX2" fmla="*/ 2231136 w 5493715"/>
              <a:gd name="connsiteY2" fmla="*/ 5259629 h 5325465"/>
              <a:gd name="connsiteX3" fmla="*/ 1938528 w 5493715"/>
              <a:gd name="connsiteY3" fmla="*/ 4337913 h 5325465"/>
              <a:gd name="connsiteX4" fmla="*/ 833932 w 5493715"/>
              <a:gd name="connsiteY4" fmla="*/ 4411066 h 5325465"/>
              <a:gd name="connsiteX5" fmla="*/ 694944 w 5493715"/>
              <a:gd name="connsiteY5" fmla="*/ 3745382 h 5325465"/>
              <a:gd name="connsiteX6" fmla="*/ 504748 w 5493715"/>
              <a:gd name="connsiteY6" fmla="*/ 3569817 h 5325465"/>
              <a:gd name="connsiteX7" fmla="*/ 570585 w 5493715"/>
              <a:gd name="connsiteY7" fmla="*/ 3474720 h 5325465"/>
              <a:gd name="connsiteX8" fmla="*/ 460857 w 5493715"/>
              <a:gd name="connsiteY8" fmla="*/ 3357677 h 5325465"/>
              <a:gd name="connsiteX9" fmla="*/ 577900 w 5493715"/>
              <a:gd name="connsiteY9" fmla="*/ 3116275 h 5325465"/>
              <a:gd name="connsiteX10" fmla="*/ 73152 w 5493715"/>
              <a:gd name="connsiteY10" fmla="*/ 2787091 h 5325465"/>
              <a:gd name="connsiteX11" fmla="*/ 665683 w 5493715"/>
              <a:gd name="connsiteY11" fmla="*/ 1975104 h 5325465"/>
              <a:gd name="connsiteX12" fmla="*/ 2633472 w 5493715"/>
              <a:gd name="connsiteY12" fmla="*/ 0 h 5325465"/>
              <a:gd name="connsiteX13" fmla="*/ 4725619 w 5493715"/>
              <a:gd name="connsiteY13" fmla="*/ 2553005 h 5325465"/>
              <a:gd name="connsiteX14" fmla="*/ 4030675 w 5493715"/>
              <a:gd name="connsiteY14" fmla="*/ 3928262 h 5325465"/>
              <a:gd name="connsiteX15" fmla="*/ 4352544 w 5493715"/>
              <a:gd name="connsiteY15" fmla="*/ 5003597 h 5325465"/>
              <a:gd name="connsiteX16" fmla="*/ 5493715 w 5493715"/>
              <a:gd name="connsiteY16" fmla="*/ 5069433 h 5325465"/>
              <a:gd name="connsiteX0" fmla="*/ 0 w 5493715"/>
              <a:gd name="connsiteY0" fmla="*/ 5325465 h 5325465"/>
              <a:gd name="connsiteX1" fmla="*/ 0 w 5493715"/>
              <a:gd name="connsiteY1" fmla="*/ 5325465 h 5325465"/>
              <a:gd name="connsiteX2" fmla="*/ 2231136 w 5493715"/>
              <a:gd name="connsiteY2" fmla="*/ 5259629 h 5325465"/>
              <a:gd name="connsiteX3" fmla="*/ 1938528 w 5493715"/>
              <a:gd name="connsiteY3" fmla="*/ 4337913 h 5325465"/>
              <a:gd name="connsiteX4" fmla="*/ 833932 w 5493715"/>
              <a:gd name="connsiteY4" fmla="*/ 4411066 h 5325465"/>
              <a:gd name="connsiteX5" fmla="*/ 694944 w 5493715"/>
              <a:gd name="connsiteY5" fmla="*/ 3745382 h 5325465"/>
              <a:gd name="connsiteX6" fmla="*/ 504748 w 5493715"/>
              <a:gd name="connsiteY6" fmla="*/ 3569817 h 5325465"/>
              <a:gd name="connsiteX7" fmla="*/ 570585 w 5493715"/>
              <a:gd name="connsiteY7" fmla="*/ 3474720 h 5325465"/>
              <a:gd name="connsiteX8" fmla="*/ 460857 w 5493715"/>
              <a:gd name="connsiteY8" fmla="*/ 3357677 h 5325465"/>
              <a:gd name="connsiteX9" fmla="*/ 577900 w 5493715"/>
              <a:gd name="connsiteY9" fmla="*/ 3116275 h 5325465"/>
              <a:gd name="connsiteX10" fmla="*/ 73152 w 5493715"/>
              <a:gd name="connsiteY10" fmla="*/ 2787091 h 5325465"/>
              <a:gd name="connsiteX11" fmla="*/ 665683 w 5493715"/>
              <a:gd name="connsiteY11" fmla="*/ 1975104 h 5325465"/>
              <a:gd name="connsiteX12" fmla="*/ 2633472 w 5493715"/>
              <a:gd name="connsiteY12" fmla="*/ 0 h 5325465"/>
              <a:gd name="connsiteX13" fmla="*/ 4725619 w 5493715"/>
              <a:gd name="connsiteY13" fmla="*/ 2553005 h 5325465"/>
              <a:gd name="connsiteX14" fmla="*/ 4030675 w 5493715"/>
              <a:gd name="connsiteY14" fmla="*/ 3928262 h 5325465"/>
              <a:gd name="connsiteX15" fmla="*/ 4352544 w 5493715"/>
              <a:gd name="connsiteY15" fmla="*/ 5003597 h 5325465"/>
              <a:gd name="connsiteX16" fmla="*/ 5493715 w 5493715"/>
              <a:gd name="connsiteY16" fmla="*/ 5069433 h 5325465"/>
              <a:gd name="connsiteX0" fmla="*/ 0 w 5493715"/>
              <a:gd name="connsiteY0" fmla="*/ 5325465 h 5325465"/>
              <a:gd name="connsiteX1" fmla="*/ 0 w 5493715"/>
              <a:gd name="connsiteY1" fmla="*/ 5325465 h 5325465"/>
              <a:gd name="connsiteX2" fmla="*/ 2231136 w 5493715"/>
              <a:gd name="connsiteY2" fmla="*/ 5259629 h 5325465"/>
              <a:gd name="connsiteX3" fmla="*/ 1938528 w 5493715"/>
              <a:gd name="connsiteY3" fmla="*/ 4337913 h 5325465"/>
              <a:gd name="connsiteX4" fmla="*/ 833932 w 5493715"/>
              <a:gd name="connsiteY4" fmla="*/ 4411066 h 5325465"/>
              <a:gd name="connsiteX5" fmla="*/ 694944 w 5493715"/>
              <a:gd name="connsiteY5" fmla="*/ 3745382 h 5325465"/>
              <a:gd name="connsiteX6" fmla="*/ 504748 w 5493715"/>
              <a:gd name="connsiteY6" fmla="*/ 3569817 h 5325465"/>
              <a:gd name="connsiteX7" fmla="*/ 570585 w 5493715"/>
              <a:gd name="connsiteY7" fmla="*/ 3474720 h 5325465"/>
              <a:gd name="connsiteX8" fmla="*/ 460857 w 5493715"/>
              <a:gd name="connsiteY8" fmla="*/ 3357677 h 5325465"/>
              <a:gd name="connsiteX9" fmla="*/ 577900 w 5493715"/>
              <a:gd name="connsiteY9" fmla="*/ 3116275 h 5325465"/>
              <a:gd name="connsiteX10" fmla="*/ 73152 w 5493715"/>
              <a:gd name="connsiteY10" fmla="*/ 2787091 h 5325465"/>
              <a:gd name="connsiteX11" fmla="*/ 665683 w 5493715"/>
              <a:gd name="connsiteY11" fmla="*/ 1975104 h 5325465"/>
              <a:gd name="connsiteX12" fmla="*/ 2633472 w 5493715"/>
              <a:gd name="connsiteY12" fmla="*/ 0 h 5325465"/>
              <a:gd name="connsiteX13" fmla="*/ 4725619 w 5493715"/>
              <a:gd name="connsiteY13" fmla="*/ 2553005 h 5325465"/>
              <a:gd name="connsiteX14" fmla="*/ 4030675 w 5493715"/>
              <a:gd name="connsiteY14" fmla="*/ 3928262 h 5325465"/>
              <a:gd name="connsiteX15" fmla="*/ 4352544 w 5493715"/>
              <a:gd name="connsiteY15" fmla="*/ 5003597 h 5325465"/>
              <a:gd name="connsiteX16" fmla="*/ 5493715 w 5493715"/>
              <a:gd name="connsiteY16" fmla="*/ 5069433 h 5325465"/>
              <a:gd name="connsiteX0" fmla="*/ 0 w 5493715"/>
              <a:gd name="connsiteY0" fmla="*/ 5325465 h 5325465"/>
              <a:gd name="connsiteX1" fmla="*/ 0 w 5493715"/>
              <a:gd name="connsiteY1" fmla="*/ 5325465 h 5325465"/>
              <a:gd name="connsiteX2" fmla="*/ 2231136 w 5493715"/>
              <a:gd name="connsiteY2" fmla="*/ 5259629 h 5325465"/>
              <a:gd name="connsiteX3" fmla="*/ 1938528 w 5493715"/>
              <a:gd name="connsiteY3" fmla="*/ 4337913 h 5325465"/>
              <a:gd name="connsiteX4" fmla="*/ 833932 w 5493715"/>
              <a:gd name="connsiteY4" fmla="*/ 4411066 h 5325465"/>
              <a:gd name="connsiteX5" fmla="*/ 694944 w 5493715"/>
              <a:gd name="connsiteY5" fmla="*/ 3745382 h 5325465"/>
              <a:gd name="connsiteX6" fmla="*/ 504748 w 5493715"/>
              <a:gd name="connsiteY6" fmla="*/ 3569817 h 5325465"/>
              <a:gd name="connsiteX7" fmla="*/ 570585 w 5493715"/>
              <a:gd name="connsiteY7" fmla="*/ 3474720 h 5325465"/>
              <a:gd name="connsiteX8" fmla="*/ 460857 w 5493715"/>
              <a:gd name="connsiteY8" fmla="*/ 3357677 h 5325465"/>
              <a:gd name="connsiteX9" fmla="*/ 577900 w 5493715"/>
              <a:gd name="connsiteY9" fmla="*/ 3116275 h 5325465"/>
              <a:gd name="connsiteX10" fmla="*/ 73152 w 5493715"/>
              <a:gd name="connsiteY10" fmla="*/ 2787091 h 5325465"/>
              <a:gd name="connsiteX11" fmla="*/ 665683 w 5493715"/>
              <a:gd name="connsiteY11" fmla="*/ 1975104 h 5325465"/>
              <a:gd name="connsiteX12" fmla="*/ 2633472 w 5493715"/>
              <a:gd name="connsiteY12" fmla="*/ 0 h 5325465"/>
              <a:gd name="connsiteX13" fmla="*/ 4725619 w 5493715"/>
              <a:gd name="connsiteY13" fmla="*/ 2553005 h 5325465"/>
              <a:gd name="connsiteX14" fmla="*/ 4030675 w 5493715"/>
              <a:gd name="connsiteY14" fmla="*/ 3928262 h 5325465"/>
              <a:gd name="connsiteX15" fmla="*/ 4352544 w 5493715"/>
              <a:gd name="connsiteY15" fmla="*/ 5003597 h 5325465"/>
              <a:gd name="connsiteX16" fmla="*/ 5493715 w 5493715"/>
              <a:gd name="connsiteY16" fmla="*/ 5069433 h 5325465"/>
              <a:gd name="connsiteX0" fmla="*/ 0 w 5493715"/>
              <a:gd name="connsiteY0" fmla="*/ 5325465 h 5325465"/>
              <a:gd name="connsiteX1" fmla="*/ 0 w 5493715"/>
              <a:gd name="connsiteY1" fmla="*/ 5325465 h 5325465"/>
              <a:gd name="connsiteX2" fmla="*/ 2231136 w 5493715"/>
              <a:gd name="connsiteY2" fmla="*/ 5259629 h 5325465"/>
              <a:gd name="connsiteX3" fmla="*/ 1938528 w 5493715"/>
              <a:gd name="connsiteY3" fmla="*/ 4337913 h 5325465"/>
              <a:gd name="connsiteX4" fmla="*/ 833932 w 5493715"/>
              <a:gd name="connsiteY4" fmla="*/ 4411066 h 5325465"/>
              <a:gd name="connsiteX5" fmla="*/ 694944 w 5493715"/>
              <a:gd name="connsiteY5" fmla="*/ 3745382 h 5325465"/>
              <a:gd name="connsiteX6" fmla="*/ 504748 w 5493715"/>
              <a:gd name="connsiteY6" fmla="*/ 3569817 h 5325465"/>
              <a:gd name="connsiteX7" fmla="*/ 570585 w 5493715"/>
              <a:gd name="connsiteY7" fmla="*/ 3474720 h 5325465"/>
              <a:gd name="connsiteX8" fmla="*/ 460857 w 5493715"/>
              <a:gd name="connsiteY8" fmla="*/ 3357677 h 5325465"/>
              <a:gd name="connsiteX9" fmla="*/ 577900 w 5493715"/>
              <a:gd name="connsiteY9" fmla="*/ 3116275 h 5325465"/>
              <a:gd name="connsiteX10" fmla="*/ 73152 w 5493715"/>
              <a:gd name="connsiteY10" fmla="*/ 2787091 h 5325465"/>
              <a:gd name="connsiteX11" fmla="*/ 665683 w 5493715"/>
              <a:gd name="connsiteY11" fmla="*/ 1975104 h 5325465"/>
              <a:gd name="connsiteX12" fmla="*/ 2633472 w 5493715"/>
              <a:gd name="connsiteY12" fmla="*/ 0 h 5325465"/>
              <a:gd name="connsiteX13" fmla="*/ 4725619 w 5493715"/>
              <a:gd name="connsiteY13" fmla="*/ 2553005 h 5325465"/>
              <a:gd name="connsiteX14" fmla="*/ 4030675 w 5493715"/>
              <a:gd name="connsiteY14" fmla="*/ 3928262 h 5325465"/>
              <a:gd name="connsiteX15" fmla="*/ 4352544 w 5493715"/>
              <a:gd name="connsiteY15" fmla="*/ 5003597 h 5325465"/>
              <a:gd name="connsiteX16" fmla="*/ 5493715 w 5493715"/>
              <a:gd name="connsiteY16" fmla="*/ 5069433 h 5325465"/>
              <a:gd name="connsiteX0" fmla="*/ 0 w 5493715"/>
              <a:gd name="connsiteY0" fmla="*/ 5325465 h 5325465"/>
              <a:gd name="connsiteX1" fmla="*/ 0 w 5493715"/>
              <a:gd name="connsiteY1" fmla="*/ 5325465 h 5325465"/>
              <a:gd name="connsiteX2" fmla="*/ 2231136 w 5493715"/>
              <a:gd name="connsiteY2" fmla="*/ 5259629 h 5325465"/>
              <a:gd name="connsiteX3" fmla="*/ 1938528 w 5493715"/>
              <a:gd name="connsiteY3" fmla="*/ 4337913 h 5325465"/>
              <a:gd name="connsiteX4" fmla="*/ 833932 w 5493715"/>
              <a:gd name="connsiteY4" fmla="*/ 4411066 h 5325465"/>
              <a:gd name="connsiteX5" fmla="*/ 694944 w 5493715"/>
              <a:gd name="connsiteY5" fmla="*/ 3745382 h 5325465"/>
              <a:gd name="connsiteX6" fmla="*/ 519379 w 5493715"/>
              <a:gd name="connsiteY6" fmla="*/ 3599078 h 5325465"/>
              <a:gd name="connsiteX7" fmla="*/ 570585 w 5493715"/>
              <a:gd name="connsiteY7" fmla="*/ 3474720 h 5325465"/>
              <a:gd name="connsiteX8" fmla="*/ 460857 w 5493715"/>
              <a:gd name="connsiteY8" fmla="*/ 3357677 h 5325465"/>
              <a:gd name="connsiteX9" fmla="*/ 577900 w 5493715"/>
              <a:gd name="connsiteY9" fmla="*/ 3116275 h 5325465"/>
              <a:gd name="connsiteX10" fmla="*/ 73152 w 5493715"/>
              <a:gd name="connsiteY10" fmla="*/ 2787091 h 5325465"/>
              <a:gd name="connsiteX11" fmla="*/ 665683 w 5493715"/>
              <a:gd name="connsiteY11" fmla="*/ 1975104 h 5325465"/>
              <a:gd name="connsiteX12" fmla="*/ 2633472 w 5493715"/>
              <a:gd name="connsiteY12" fmla="*/ 0 h 5325465"/>
              <a:gd name="connsiteX13" fmla="*/ 4725619 w 5493715"/>
              <a:gd name="connsiteY13" fmla="*/ 2553005 h 5325465"/>
              <a:gd name="connsiteX14" fmla="*/ 4030675 w 5493715"/>
              <a:gd name="connsiteY14" fmla="*/ 3928262 h 5325465"/>
              <a:gd name="connsiteX15" fmla="*/ 4352544 w 5493715"/>
              <a:gd name="connsiteY15" fmla="*/ 5003597 h 5325465"/>
              <a:gd name="connsiteX16" fmla="*/ 5493715 w 5493715"/>
              <a:gd name="connsiteY16" fmla="*/ 5069433 h 5325465"/>
              <a:gd name="connsiteX0" fmla="*/ 0 w 5493715"/>
              <a:gd name="connsiteY0" fmla="*/ 5325465 h 5325465"/>
              <a:gd name="connsiteX1" fmla="*/ 0 w 5493715"/>
              <a:gd name="connsiteY1" fmla="*/ 5325465 h 5325465"/>
              <a:gd name="connsiteX2" fmla="*/ 2231136 w 5493715"/>
              <a:gd name="connsiteY2" fmla="*/ 5259629 h 5325465"/>
              <a:gd name="connsiteX3" fmla="*/ 1938528 w 5493715"/>
              <a:gd name="connsiteY3" fmla="*/ 4337913 h 5325465"/>
              <a:gd name="connsiteX4" fmla="*/ 833932 w 5493715"/>
              <a:gd name="connsiteY4" fmla="*/ 4411066 h 5325465"/>
              <a:gd name="connsiteX5" fmla="*/ 694944 w 5493715"/>
              <a:gd name="connsiteY5" fmla="*/ 3745382 h 5325465"/>
              <a:gd name="connsiteX6" fmla="*/ 519379 w 5493715"/>
              <a:gd name="connsiteY6" fmla="*/ 3599078 h 5325465"/>
              <a:gd name="connsiteX7" fmla="*/ 570585 w 5493715"/>
              <a:gd name="connsiteY7" fmla="*/ 3474720 h 5325465"/>
              <a:gd name="connsiteX8" fmla="*/ 460857 w 5493715"/>
              <a:gd name="connsiteY8" fmla="*/ 3357677 h 5325465"/>
              <a:gd name="connsiteX9" fmla="*/ 577900 w 5493715"/>
              <a:gd name="connsiteY9" fmla="*/ 3116275 h 5325465"/>
              <a:gd name="connsiteX10" fmla="*/ 73152 w 5493715"/>
              <a:gd name="connsiteY10" fmla="*/ 2787091 h 5325465"/>
              <a:gd name="connsiteX11" fmla="*/ 665683 w 5493715"/>
              <a:gd name="connsiteY11" fmla="*/ 1975104 h 5325465"/>
              <a:gd name="connsiteX12" fmla="*/ 2633472 w 5493715"/>
              <a:gd name="connsiteY12" fmla="*/ 0 h 5325465"/>
              <a:gd name="connsiteX13" fmla="*/ 4725619 w 5493715"/>
              <a:gd name="connsiteY13" fmla="*/ 2553005 h 5325465"/>
              <a:gd name="connsiteX14" fmla="*/ 4030675 w 5493715"/>
              <a:gd name="connsiteY14" fmla="*/ 3928262 h 5325465"/>
              <a:gd name="connsiteX15" fmla="*/ 4352544 w 5493715"/>
              <a:gd name="connsiteY15" fmla="*/ 5003597 h 5325465"/>
              <a:gd name="connsiteX16" fmla="*/ 5493715 w 5493715"/>
              <a:gd name="connsiteY16" fmla="*/ 5069433 h 5325465"/>
              <a:gd name="connsiteX0" fmla="*/ 0 w 5493715"/>
              <a:gd name="connsiteY0" fmla="*/ 5325465 h 5325465"/>
              <a:gd name="connsiteX1" fmla="*/ 0 w 5493715"/>
              <a:gd name="connsiteY1" fmla="*/ 5325465 h 5325465"/>
              <a:gd name="connsiteX2" fmla="*/ 2231136 w 5493715"/>
              <a:gd name="connsiteY2" fmla="*/ 5259629 h 5325465"/>
              <a:gd name="connsiteX3" fmla="*/ 1938528 w 5493715"/>
              <a:gd name="connsiteY3" fmla="*/ 4337913 h 5325465"/>
              <a:gd name="connsiteX4" fmla="*/ 833932 w 5493715"/>
              <a:gd name="connsiteY4" fmla="*/ 4411066 h 5325465"/>
              <a:gd name="connsiteX5" fmla="*/ 694944 w 5493715"/>
              <a:gd name="connsiteY5" fmla="*/ 3745382 h 5325465"/>
              <a:gd name="connsiteX6" fmla="*/ 519379 w 5493715"/>
              <a:gd name="connsiteY6" fmla="*/ 3599078 h 5325465"/>
              <a:gd name="connsiteX7" fmla="*/ 570585 w 5493715"/>
              <a:gd name="connsiteY7" fmla="*/ 3474720 h 5325465"/>
              <a:gd name="connsiteX8" fmla="*/ 460857 w 5493715"/>
              <a:gd name="connsiteY8" fmla="*/ 3357677 h 5325465"/>
              <a:gd name="connsiteX9" fmla="*/ 577900 w 5493715"/>
              <a:gd name="connsiteY9" fmla="*/ 3116275 h 5325465"/>
              <a:gd name="connsiteX10" fmla="*/ 73152 w 5493715"/>
              <a:gd name="connsiteY10" fmla="*/ 2787091 h 5325465"/>
              <a:gd name="connsiteX11" fmla="*/ 665683 w 5493715"/>
              <a:gd name="connsiteY11" fmla="*/ 1975104 h 5325465"/>
              <a:gd name="connsiteX12" fmla="*/ 2633472 w 5493715"/>
              <a:gd name="connsiteY12" fmla="*/ 0 h 5325465"/>
              <a:gd name="connsiteX13" fmla="*/ 4725619 w 5493715"/>
              <a:gd name="connsiteY13" fmla="*/ 2553005 h 5325465"/>
              <a:gd name="connsiteX14" fmla="*/ 4030675 w 5493715"/>
              <a:gd name="connsiteY14" fmla="*/ 3928262 h 5325465"/>
              <a:gd name="connsiteX15" fmla="*/ 4352544 w 5493715"/>
              <a:gd name="connsiteY15" fmla="*/ 5003597 h 5325465"/>
              <a:gd name="connsiteX16" fmla="*/ 5493715 w 5493715"/>
              <a:gd name="connsiteY16" fmla="*/ 5069433 h 5325465"/>
              <a:gd name="connsiteX0" fmla="*/ 0 w 5493715"/>
              <a:gd name="connsiteY0" fmla="*/ 5325465 h 5325465"/>
              <a:gd name="connsiteX1" fmla="*/ 0 w 5493715"/>
              <a:gd name="connsiteY1" fmla="*/ 5325465 h 5325465"/>
              <a:gd name="connsiteX2" fmla="*/ 2231136 w 5493715"/>
              <a:gd name="connsiteY2" fmla="*/ 5259629 h 5325465"/>
              <a:gd name="connsiteX3" fmla="*/ 1938528 w 5493715"/>
              <a:gd name="connsiteY3" fmla="*/ 4337913 h 5325465"/>
              <a:gd name="connsiteX4" fmla="*/ 833932 w 5493715"/>
              <a:gd name="connsiteY4" fmla="*/ 4411066 h 5325465"/>
              <a:gd name="connsiteX5" fmla="*/ 694944 w 5493715"/>
              <a:gd name="connsiteY5" fmla="*/ 3745382 h 5325465"/>
              <a:gd name="connsiteX6" fmla="*/ 519379 w 5493715"/>
              <a:gd name="connsiteY6" fmla="*/ 3599078 h 5325465"/>
              <a:gd name="connsiteX7" fmla="*/ 570585 w 5493715"/>
              <a:gd name="connsiteY7" fmla="*/ 3474720 h 5325465"/>
              <a:gd name="connsiteX8" fmla="*/ 460857 w 5493715"/>
              <a:gd name="connsiteY8" fmla="*/ 3357677 h 5325465"/>
              <a:gd name="connsiteX9" fmla="*/ 577900 w 5493715"/>
              <a:gd name="connsiteY9" fmla="*/ 3116275 h 5325465"/>
              <a:gd name="connsiteX10" fmla="*/ 73152 w 5493715"/>
              <a:gd name="connsiteY10" fmla="*/ 2787091 h 5325465"/>
              <a:gd name="connsiteX11" fmla="*/ 665683 w 5493715"/>
              <a:gd name="connsiteY11" fmla="*/ 1975104 h 5325465"/>
              <a:gd name="connsiteX12" fmla="*/ 2633472 w 5493715"/>
              <a:gd name="connsiteY12" fmla="*/ 0 h 5325465"/>
              <a:gd name="connsiteX13" fmla="*/ 4725619 w 5493715"/>
              <a:gd name="connsiteY13" fmla="*/ 2553005 h 5325465"/>
              <a:gd name="connsiteX14" fmla="*/ 4030675 w 5493715"/>
              <a:gd name="connsiteY14" fmla="*/ 3928262 h 5325465"/>
              <a:gd name="connsiteX15" fmla="*/ 4352544 w 5493715"/>
              <a:gd name="connsiteY15" fmla="*/ 5003597 h 5325465"/>
              <a:gd name="connsiteX16" fmla="*/ 5493715 w 5493715"/>
              <a:gd name="connsiteY16" fmla="*/ 5069433 h 5325465"/>
              <a:gd name="connsiteX0" fmla="*/ 0 w 5493715"/>
              <a:gd name="connsiteY0" fmla="*/ 5325465 h 5325465"/>
              <a:gd name="connsiteX1" fmla="*/ 0 w 5493715"/>
              <a:gd name="connsiteY1" fmla="*/ 5325465 h 5325465"/>
              <a:gd name="connsiteX2" fmla="*/ 2231136 w 5493715"/>
              <a:gd name="connsiteY2" fmla="*/ 5259629 h 5325465"/>
              <a:gd name="connsiteX3" fmla="*/ 1938528 w 5493715"/>
              <a:gd name="connsiteY3" fmla="*/ 4337913 h 5325465"/>
              <a:gd name="connsiteX4" fmla="*/ 833932 w 5493715"/>
              <a:gd name="connsiteY4" fmla="*/ 4411066 h 5325465"/>
              <a:gd name="connsiteX5" fmla="*/ 694944 w 5493715"/>
              <a:gd name="connsiteY5" fmla="*/ 3745382 h 5325465"/>
              <a:gd name="connsiteX6" fmla="*/ 519379 w 5493715"/>
              <a:gd name="connsiteY6" fmla="*/ 3599078 h 5325465"/>
              <a:gd name="connsiteX7" fmla="*/ 557005 w 5493715"/>
              <a:gd name="connsiteY7" fmla="*/ 3470193 h 5325465"/>
              <a:gd name="connsiteX8" fmla="*/ 460857 w 5493715"/>
              <a:gd name="connsiteY8" fmla="*/ 3357677 h 5325465"/>
              <a:gd name="connsiteX9" fmla="*/ 577900 w 5493715"/>
              <a:gd name="connsiteY9" fmla="*/ 3116275 h 5325465"/>
              <a:gd name="connsiteX10" fmla="*/ 73152 w 5493715"/>
              <a:gd name="connsiteY10" fmla="*/ 2787091 h 5325465"/>
              <a:gd name="connsiteX11" fmla="*/ 665683 w 5493715"/>
              <a:gd name="connsiteY11" fmla="*/ 1975104 h 5325465"/>
              <a:gd name="connsiteX12" fmla="*/ 2633472 w 5493715"/>
              <a:gd name="connsiteY12" fmla="*/ 0 h 5325465"/>
              <a:gd name="connsiteX13" fmla="*/ 4725619 w 5493715"/>
              <a:gd name="connsiteY13" fmla="*/ 2553005 h 5325465"/>
              <a:gd name="connsiteX14" fmla="*/ 4030675 w 5493715"/>
              <a:gd name="connsiteY14" fmla="*/ 3928262 h 5325465"/>
              <a:gd name="connsiteX15" fmla="*/ 4352544 w 5493715"/>
              <a:gd name="connsiteY15" fmla="*/ 5003597 h 5325465"/>
              <a:gd name="connsiteX16" fmla="*/ 5493715 w 5493715"/>
              <a:gd name="connsiteY16" fmla="*/ 5069433 h 5325465"/>
              <a:gd name="connsiteX0" fmla="*/ 0 w 5493715"/>
              <a:gd name="connsiteY0" fmla="*/ 5325465 h 5325465"/>
              <a:gd name="connsiteX1" fmla="*/ 0 w 5493715"/>
              <a:gd name="connsiteY1" fmla="*/ 5325465 h 5325465"/>
              <a:gd name="connsiteX2" fmla="*/ 2231136 w 5493715"/>
              <a:gd name="connsiteY2" fmla="*/ 5259629 h 5325465"/>
              <a:gd name="connsiteX3" fmla="*/ 1938528 w 5493715"/>
              <a:gd name="connsiteY3" fmla="*/ 4337913 h 5325465"/>
              <a:gd name="connsiteX4" fmla="*/ 833932 w 5493715"/>
              <a:gd name="connsiteY4" fmla="*/ 4411066 h 5325465"/>
              <a:gd name="connsiteX5" fmla="*/ 694944 w 5493715"/>
              <a:gd name="connsiteY5" fmla="*/ 3745382 h 5325465"/>
              <a:gd name="connsiteX6" fmla="*/ 519379 w 5493715"/>
              <a:gd name="connsiteY6" fmla="*/ 3599078 h 5325465"/>
              <a:gd name="connsiteX7" fmla="*/ 557005 w 5493715"/>
              <a:gd name="connsiteY7" fmla="*/ 3470193 h 5325465"/>
              <a:gd name="connsiteX8" fmla="*/ 460857 w 5493715"/>
              <a:gd name="connsiteY8" fmla="*/ 3357677 h 5325465"/>
              <a:gd name="connsiteX9" fmla="*/ 577900 w 5493715"/>
              <a:gd name="connsiteY9" fmla="*/ 3116275 h 5325465"/>
              <a:gd name="connsiteX10" fmla="*/ 73152 w 5493715"/>
              <a:gd name="connsiteY10" fmla="*/ 2787091 h 5325465"/>
              <a:gd name="connsiteX11" fmla="*/ 665683 w 5493715"/>
              <a:gd name="connsiteY11" fmla="*/ 1975104 h 5325465"/>
              <a:gd name="connsiteX12" fmla="*/ 2633472 w 5493715"/>
              <a:gd name="connsiteY12" fmla="*/ 0 h 5325465"/>
              <a:gd name="connsiteX13" fmla="*/ 4725619 w 5493715"/>
              <a:gd name="connsiteY13" fmla="*/ 2553005 h 5325465"/>
              <a:gd name="connsiteX14" fmla="*/ 4030675 w 5493715"/>
              <a:gd name="connsiteY14" fmla="*/ 3928262 h 5325465"/>
              <a:gd name="connsiteX15" fmla="*/ 4352544 w 5493715"/>
              <a:gd name="connsiteY15" fmla="*/ 5003597 h 5325465"/>
              <a:gd name="connsiteX16" fmla="*/ 5493715 w 5493715"/>
              <a:gd name="connsiteY16" fmla="*/ 5069433 h 5325465"/>
              <a:gd name="connsiteX0" fmla="*/ 0 w 5493715"/>
              <a:gd name="connsiteY0" fmla="*/ 5325465 h 5325465"/>
              <a:gd name="connsiteX1" fmla="*/ 0 w 5493715"/>
              <a:gd name="connsiteY1" fmla="*/ 5325465 h 5325465"/>
              <a:gd name="connsiteX2" fmla="*/ 2231136 w 5493715"/>
              <a:gd name="connsiteY2" fmla="*/ 5259629 h 5325465"/>
              <a:gd name="connsiteX3" fmla="*/ 1938528 w 5493715"/>
              <a:gd name="connsiteY3" fmla="*/ 4337913 h 5325465"/>
              <a:gd name="connsiteX4" fmla="*/ 833932 w 5493715"/>
              <a:gd name="connsiteY4" fmla="*/ 4411066 h 5325465"/>
              <a:gd name="connsiteX5" fmla="*/ 694944 w 5493715"/>
              <a:gd name="connsiteY5" fmla="*/ 3745382 h 5325465"/>
              <a:gd name="connsiteX6" fmla="*/ 519379 w 5493715"/>
              <a:gd name="connsiteY6" fmla="*/ 3599078 h 5325465"/>
              <a:gd name="connsiteX7" fmla="*/ 557005 w 5493715"/>
              <a:gd name="connsiteY7" fmla="*/ 3470193 h 5325465"/>
              <a:gd name="connsiteX8" fmla="*/ 433697 w 5493715"/>
              <a:gd name="connsiteY8" fmla="*/ 3348624 h 5325465"/>
              <a:gd name="connsiteX9" fmla="*/ 577900 w 5493715"/>
              <a:gd name="connsiteY9" fmla="*/ 3116275 h 5325465"/>
              <a:gd name="connsiteX10" fmla="*/ 73152 w 5493715"/>
              <a:gd name="connsiteY10" fmla="*/ 2787091 h 5325465"/>
              <a:gd name="connsiteX11" fmla="*/ 665683 w 5493715"/>
              <a:gd name="connsiteY11" fmla="*/ 1975104 h 5325465"/>
              <a:gd name="connsiteX12" fmla="*/ 2633472 w 5493715"/>
              <a:gd name="connsiteY12" fmla="*/ 0 h 5325465"/>
              <a:gd name="connsiteX13" fmla="*/ 4725619 w 5493715"/>
              <a:gd name="connsiteY13" fmla="*/ 2553005 h 5325465"/>
              <a:gd name="connsiteX14" fmla="*/ 4030675 w 5493715"/>
              <a:gd name="connsiteY14" fmla="*/ 3928262 h 5325465"/>
              <a:gd name="connsiteX15" fmla="*/ 4352544 w 5493715"/>
              <a:gd name="connsiteY15" fmla="*/ 5003597 h 5325465"/>
              <a:gd name="connsiteX16" fmla="*/ 5493715 w 5493715"/>
              <a:gd name="connsiteY16" fmla="*/ 5069433 h 5325465"/>
              <a:gd name="connsiteX0" fmla="*/ 0 w 5493715"/>
              <a:gd name="connsiteY0" fmla="*/ 5325465 h 5325465"/>
              <a:gd name="connsiteX1" fmla="*/ 0 w 5493715"/>
              <a:gd name="connsiteY1" fmla="*/ 5325465 h 5325465"/>
              <a:gd name="connsiteX2" fmla="*/ 2231136 w 5493715"/>
              <a:gd name="connsiteY2" fmla="*/ 5259629 h 5325465"/>
              <a:gd name="connsiteX3" fmla="*/ 1938528 w 5493715"/>
              <a:gd name="connsiteY3" fmla="*/ 4337913 h 5325465"/>
              <a:gd name="connsiteX4" fmla="*/ 833932 w 5493715"/>
              <a:gd name="connsiteY4" fmla="*/ 4411066 h 5325465"/>
              <a:gd name="connsiteX5" fmla="*/ 694944 w 5493715"/>
              <a:gd name="connsiteY5" fmla="*/ 3745382 h 5325465"/>
              <a:gd name="connsiteX6" fmla="*/ 519379 w 5493715"/>
              <a:gd name="connsiteY6" fmla="*/ 3599078 h 5325465"/>
              <a:gd name="connsiteX7" fmla="*/ 557005 w 5493715"/>
              <a:gd name="connsiteY7" fmla="*/ 3470193 h 5325465"/>
              <a:gd name="connsiteX8" fmla="*/ 433697 w 5493715"/>
              <a:gd name="connsiteY8" fmla="*/ 3348624 h 5325465"/>
              <a:gd name="connsiteX9" fmla="*/ 577900 w 5493715"/>
              <a:gd name="connsiteY9" fmla="*/ 3116275 h 5325465"/>
              <a:gd name="connsiteX10" fmla="*/ 73152 w 5493715"/>
              <a:gd name="connsiteY10" fmla="*/ 2787091 h 5325465"/>
              <a:gd name="connsiteX11" fmla="*/ 665683 w 5493715"/>
              <a:gd name="connsiteY11" fmla="*/ 1975104 h 5325465"/>
              <a:gd name="connsiteX12" fmla="*/ 2633472 w 5493715"/>
              <a:gd name="connsiteY12" fmla="*/ 0 h 5325465"/>
              <a:gd name="connsiteX13" fmla="*/ 4725619 w 5493715"/>
              <a:gd name="connsiteY13" fmla="*/ 2553005 h 5325465"/>
              <a:gd name="connsiteX14" fmla="*/ 4030675 w 5493715"/>
              <a:gd name="connsiteY14" fmla="*/ 3928262 h 5325465"/>
              <a:gd name="connsiteX15" fmla="*/ 4352544 w 5493715"/>
              <a:gd name="connsiteY15" fmla="*/ 5003597 h 5325465"/>
              <a:gd name="connsiteX16" fmla="*/ 5493715 w 5493715"/>
              <a:gd name="connsiteY16" fmla="*/ 5069433 h 5325465"/>
              <a:gd name="connsiteX0" fmla="*/ 0 w 5493715"/>
              <a:gd name="connsiteY0" fmla="*/ 5325465 h 5325465"/>
              <a:gd name="connsiteX1" fmla="*/ 0 w 5493715"/>
              <a:gd name="connsiteY1" fmla="*/ 5325465 h 5325465"/>
              <a:gd name="connsiteX2" fmla="*/ 2231136 w 5493715"/>
              <a:gd name="connsiteY2" fmla="*/ 5259629 h 5325465"/>
              <a:gd name="connsiteX3" fmla="*/ 1938528 w 5493715"/>
              <a:gd name="connsiteY3" fmla="*/ 4337913 h 5325465"/>
              <a:gd name="connsiteX4" fmla="*/ 833932 w 5493715"/>
              <a:gd name="connsiteY4" fmla="*/ 4411066 h 5325465"/>
              <a:gd name="connsiteX5" fmla="*/ 694944 w 5493715"/>
              <a:gd name="connsiteY5" fmla="*/ 3745382 h 5325465"/>
              <a:gd name="connsiteX6" fmla="*/ 519379 w 5493715"/>
              <a:gd name="connsiteY6" fmla="*/ 3599078 h 5325465"/>
              <a:gd name="connsiteX7" fmla="*/ 557005 w 5493715"/>
              <a:gd name="connsiteY7" fmla="*/ 3470193 h 5325465"/>
              <a:gd name="connsiteX8" fmla="*/ 456331 w 5493715"/>
              <a:gd name="connsiteY8" fmla="*/ 3362205 h 5325465"/>
              <a:gd name="connsiteX9" fmla="*/ 577900 w 5493715"/>
              <a:gd name="connsiteY9" fmla="*/ 3116275 h 5325465"/>
              <a:gd name="connsiteX10" fmla="*/ 73152 w 5493715"/>
              <a:gd name="connsiteY10" fmla="*/ 2787091 h 5325465"/>
              <a:gd name="connsiteX11" fmla="*/ 665683 w 5493715"/>
              <a:gd name="connsiteY11" fmla="*/ 1975104 h 5325465"/>
              <a:gd name="connsiteX12" fmla="*/ 2633472 w 5493715"/>
              <a:gd name="connsiteY12" fmla="*/ 0 h 5325465"/>
              <a:gd name="connsiteX13" fmla="*/ 4725619 w 5493715"/>
              <a:gd name="connsiteY13" fmla="*/ 2553005 h 5325465"/>
              <a:gd name="connsiteX14" fmla="*/ 4030675 w 5493715"/>
              <a:gd name="connsiteY14" fmla="*/ 3928262 h 5325465"/>
              <a:gd name="connsiteX15" fmla="*/ 4352544 w 5493715"/>
              <a:gd name="connsiteY15" fmla="*/ 5003597 h 5325465"/>
              <a:gd name="connsiteX16" fmla="*/ 5493715 w 5493715"/>
              <a:gd name="connsiteY16" fmla="*/ 5069433 h 5325465"/>
              <a:gd name="connsiteX0" fmla="*/ 0 w 5493715"/>
              <a:gd name="connsiteY0" fmla="*/ 5325465 h 5325465"/>
              <a:gd name="connsiteX1" fmla="*/ 0 w 5493715"/>
              <a:gd name="connsiteY1" fmla="*/ 5325465 h 5325465"/>
              <a:gd name="connsiteX2" fmla="*/ 2231136 w 5493715"/>
              <a:gd name="connsiteY2" fmla="*/ 5259629 h 5325465"/>
              <a:gd name="connsiteX3" fmla="*/ 1938528 w 5493715"/>
              <a:gd name="connsiteY3" fmla="*/ 4337913 h 5325465"/>
              <a:gd name="connsiteX4" fmla="*/ 833932 w 5493715"/>
              <a:gd name="connsiteY4" fmla="*/ 4411066 h 5325465"/>
              <a:gd name="connsiteX5" fmla="*/ 694944 w 5493715"/>
              <a:gd name="connsiteY5" fmla="*/ 3745382 h 5325465"/>
              <a:gd name="connsiteX6" fmla="*/ 519379 w 5493715"/>
              <a:gd name="connsiteY6" fmla="*/ 3599078 h 5325465"/>
              <a:gd name="connsiteX7" fmla="*/ 557005 w 5493715"/>
              <a:gd name="connsiteY7" fmla="*/ 3470193 h 5325465"/>
              <a:gd name="connsiteX8" fmla="*/ 456331 w 5493715"/>
              <a:gd name="connsiteY8" fmla="*/ 3362205 h 5325465"/>
              <a:gd name="connsiteX9" fmla="*/ 559793 w 5493715"/>
              <a:gd name="connsiteY9" fmla="*/ 3057428 h 5325465"/>
              <a:gd name="connsiteX10" fmla="*/ 73152 w 5493715"/>
              <a:gd name="connsiteY10" fmla="*/ 2787091 h 5325465"/>
              <a:gd name="connsiteX11" fmla="*/ 665683 w 5493715"/>
              <a:gd name="connsiteY11" fmla="*/ 1975104 h 5325465"/>
              <a:gd name="connsiteX12" fmla="*/ 2633472 w 5493715"/>
              <a:gd name="connsiteY12" fmla="*/ 0 h 5325465"/>
              <a:gd name="connsiteX13" fmla="*/ 4725619 w 5493715"/>
              <a:gd name="connsiteY13" fmla="*/ 2553005 h 5325465"/>
              <a:gd name="connsiteX14" fmla="*/ 4030675 w 5493715"/>
              <a:gd name="connsiteY14" fmla="*/ 3928262 h 5325465"/>
              <a:gd name="connsiteX15" fmla="*/ 4352544 w 5493715"/>
              <a:gd name="connsiteY15" fmla="*/ 5003597 h 5325465"/>
              <a:gd name="connsiteX16" fmla="*/ 5493715 w 5493715"/>
              <a:gd name="connsiteY16" fmla="*/ 5069433 h 5325465"/>
              <a:gd name="connsiteX0" fmla="*/ 0 w 5493715"/>
              <a:gd name="connsiteY0" fmla="*/ 5325465 h 5325465"/>
              <a:gd name="connsiteX1" fmla="*/ 0 w 5493715"/>
              <a:gd name="connsiteY1" fmla="*/ 5325465 h 5325465"/>
              <a:gd name="connsiteX2" fmla="*/ 2231136 w 5493715"/>
              <a:gd name="connsiteY2" fmla="*/ 5259629 h 5325465"/>
              <a:gd name="connsiteX3" fmla="*/ 1938528 w 5493715"/>
              <a:gd name="connsiteY3" fmla="*/ 4337913 h 5325465"/>
              <a:gd name="connsiteX4" fmla="*/ 833932 w 5493715"/>
              <a:gd name="connsiteY4" fmla="*/ 4411066 h 5325465"/>
              <a:gd name="connsiteX5" fmla="*/ 694944 w 5493715"/>
              <a:gd name="connsiteY5" fmla="*/ 3745382 h 5325465"/>
              <a:gd name="connsiteX6" fmla="*/ 519379 w 5493715"/>
              <a:gd name="connsiteY6" fmla="*/ 3599078 h 5325465"/>
              <a:gd name="connsiteX7" fmla="*/ 557005 w 5493715"/>
              <a:gd name="connsiteY7" fmla="*/ 3470193 h 5325465"/>
              <a:gd name="connsiteX8" fmla="*/ 456331 w 5493715"/>
              <a:gd name="connsiteY8" fmla="*/ 3362205 h 5325465"/>
              <a:gd name="connsiteX9" fmla="*/ 559793 w 5493715"/>
              <a:gd name="connsiteY9" fmla="*/ 3057428 h 5325465"/>
              <a:gd name="connsiteX10" fmla="*/ 73152 w 5493715"/>
              <a:gd name="connsiteY10" fmla="*/ 2787091 h 5325465"/>
              <a:gd name="connsiteX11" fmla="*/ 665683 w 5493715"/>
              <a:gd name="connsiteY11" fmla="*/ 1975104 h 5325465"/>
              <a:gd name="connsiteX12" fmla="*/ 2633472 w 5493715"/>
              <a:gd name="connsiteY12" fmla="*/ 0 h 5325465"/>
              <a:gd name="connsiteX13" fmla="*/ 4725619 w 5493715"/>
              <a:gd name="connsiteY13" fmla="*/ 2553005 h 5325465"/>
              <a:gd name="connsiteX14" fmla="*/ 4030675 w 5493715"/>
              <a:gd name="connsiteY14" fmla="*/ 3928262 h 5325465"/>
              <a:gd name="connsiteX15" fmla="*/ 4352544 w 5493715"/>
              <a:gd name="connsiteY15" fmla="*/ 5003597 h 5325465"/>
              <a:gd name="connsiteX16" fmla="*/ 5493715 w 5493715"/>
              <a:gd name="connsiteY16" fmla="*/ 5069433 h 5325465"/>
              <a:gd name="connsiteX0" fmla="*/ 0 w 5493715"/>
              <a:gd name="connsiteY0" fmla="*/ 5325465 h 5325465"/>
              <a:gd name="connsiteX1" fmla="*/ 0 w 5493715"/>
              <a:gd name="connsiteY1" fmla="*/ 5325465 h 5325465"/>
              <a:gd name="connsiteX2" fmla="*/ 2231136 w 5493715"/>
              <a:gd name="connsiteY2" fmla="*/ 5259629 h 5325465"/>
              <a:gd name="connsiteX3" fmla="*/ 1938528 w 5493715"/>
              <a:gd name="connsiteY3" fmla="*/ 4337913 h 5325465"/>
              <a:gd name="connsiteX4" fmla="*/ 833932 w 5493715"/>
              <a:gd name="connsiteY4" fmla="*/ 4411066 h 5325465"/>
              <a:gd name="connsiteX5" fmla="*/ 694944 w 5493715"/>
              <a:gd name="connsiteY5" fmla="*/ 3745382 h 5325465"/>
              <a:gd name="connsiteX6" fmla="*/ 519379 w 5493715"/>
              <a:gd name="connsiteY6" fmla="*/ 3599078 h 5325465"/>
              <a:gd name="connsiteX7" fmla="*/ 557005 w 5493715"/>
              <a:gd name="connsiteY7" fmla="*/ 3470193 h 5325465"/>
              <a:gd name="connsiteX8" fmla="*/ 456331 w 5493715"/>
              <a:gd name="connsiteY8" fmla="*/ 3362205 h 5325465"/>
              <a:gd name="connsiteX9" fmla="*/ 559793 w 5493715"/>
              <a:gd name="connsiteY9" fmla="*/ 3057428 h 5325465"/>
              <a:gd name="connsiteX10" fmla="*/ 118419 w 5493715"/>
              <a:gd name="connsiteY10" fmla="*/ 2818778 h 5325465"/>
              <a:gd name="connsiteX11" fmla="*/ 665683 w 5493715"/>
              <a:gd name="connsiteY11" fmla="*/ 1975104 h 5325465"/>
              <a:gd name="connsiteX12" fmla="*/ 2633472 w 5493715"/>
              <a:gd name="connsiteY12" fmla="*/ 0 h 5325465"/>
              <a:gd name="connsiteX13" fmla="*/ 4725619 w 5493715"/>
              <a:gd name="connsiteY13" fmla="*/ 2553005 h 5325465"/>
              <a:gd name="connsiteX14" fmla="*/ 4030675 w 5493715"/>
              <a:gd name="connsiteY14" fmla="*/ 3928262 h 5325465"/>
              <a:gd name="connsiteX15" fmla="*/ 4352544 w 5493715"/>
              <a:gd name="connsiteY15" fmla="*/ 5003597 h 5325465"/>
              <a:gd name="connsiteX16" fmla="*/ 5493715 w 5493715"/>
              <a:gd name="connsiteY16" fmla="*/ 5069433 h 5325465"/>
              <a:gd name="connsiteX0" fmla="*/ 0 w 5493715"/>
              <a:gd name="connsiteY0" fmla="*/ 5325465 h 5325465"/>
              <a:gd name="connsiteX1" fmla="*/ 0 w 5493715"/>
              <a:gd name="connsiteY1" fmla="*/ 5325465 h 5325465"/>
              <a:gd name="connsiteX2" fmla="*/ 2231136 w 5493715"/>
              <a:gd name="connsiteY2" fmla="*/ 5259629 h 5325465"/>
              <a:gd name="connsiteX3" fmla="*/ 1938528 w 5493715"/>
              <a:gd name="connsiteY3" fmla="*/ 4337913 h 5325465"/>
              <a:gd name="connsiteX4" fmla="*/ 833932 w 5493715"/>
              <a:gd name="connsiteY4" fmla="*/ 4411066 h 5325465"/>
              <a:gd name="connsiteX5" fmla="*/ 694944 w 5493715"/>
              <a:gd name="connsiteY5" fmla="*/ 3745382 h 5325465"/>
              <a:gd name="connsiteX6" fmla="*/ 519379 w 5493715"/>
              <a:gd name="connsiteY6" fmla="*/ 3599078 h 5325465"/>
              <a:gd name="connsiteX7" fmla="*/ 557005 w 5493715"/>
              <a:gd name="connsiteY7" fmla="*/ 3470193 h 5325465"/>
              <a:gd name="connsiteX8" fmla="*/ 456331 w 5493715"/>
              <a:gd name="connsiteY8" fmla="*/ 3362205 h 5325465"/>
              <a:gd name="connsiteX9" fmla="*/ 559793 w 5493715"/>
              <a:gd name="connsiteY9" fmla="*/ 3057428 h 5325465"/>
              <a:gd name="connsiteX10" fmla="*/ 118419 w 5493715"/>
              <a:gd name="connsiteY10" fmla="*/ 2818778 h 5325465"/>
              <a:gd name="connsiteX11" fmla="*/ 665683 w 5493715"/>
              <a:gd name="connsiteY11" fmla="*/ 1975104 h 5325465"/>
              <a:gd name="connsiteX12" fmla="*/ 2633472 w 5493715"/>
              <a:gd name="connsiteY12" fmla="*/ 0 h 5325465"/>
              <a:gd name="connsiteX13" fmla="*/ 4725619 w 5493715"/>
              <a:gd name="connsiteY13" fmla="*/ 2553005 h 5325465"/>
              <a:gd name="connsiteX14" fmla="*/ 4030675 w 5493715"/>
              <a:gd name="connsiteY14" fmla="*/ 3928262 h 5325465"/>
              <a:gd name="connsiteX15" fmla="*/ 4352544 w 5493715"/>
              <a:gd name="connsiteY15" fmla="*/ 5003597 h 5325465"/>
              <a:gd name="connsiteX16" fmla="*/ 5493715 w 5493715"/>
              <a:gd name="connsiteY16" fmla="*/ 5069433 h 5325465"/>
              <a:gd name="connsiteX0" fmla="*/ 0 w 5493715"/>
              <a:gd name="connsiteY0" fmla="*/ 5325465 h 5325465"/>
              <a:gd name="connsiteX1" fmla="*/ 0 w 5493715"/>
              <a:gd name="connsiteY1" fmla="*/ 5325465 h 5325465"/>
              <a:gd name="connsiteX2" fmla="*/ 2231136 w 5493715"/>
              <a:gd name="connsiteY2" fmla="*/ 5259629 h 5325465"/>
              <a:gd name="connsiteX3" fmla="*/ 1938528 w 5493715"/>
              <a:gd name="connsiteY3" fmla="*/ 4337913 h 5325465"/>
              <a:gd name="connsiteX4" fmla="*/ 833932 w 5493715"/>
              <a:gd name="connsiteY4" fmla="*/ 4411066 h 5325465"/>
              <a:gd name="connsiteX5" fmla="*/ 694944 w 5493715"/>
              <a:gd name="connsiteY5" fmla="*/ 3745382 h 5325465"/>
              <a:gd name="connsiteX6" fmla="*/ 519379 w 5493715"/>
              <a:gd name="connsiteY6" fmla="*/ 3599078 h 5325465"/>
              <a:gd name="connsiteX7" fmla="*/ 557005 w 5493715"/>
              <a:gd name="connsiteY7" fmla="*/ 3470193 h 5325465"/>
              <a:gd name="connsiteX8" fmla="*/ 456331 w 5493715"/>
              <a:gd name="connsiteY8" fmla="*/ 3362205 h 5325465"/>
              <a:gd name="connsiteX9" fmla="*/ 559793 w 5493715"/>
              <a:gd name="connsiteY9" fmla="*/ 3057428 h 5325465"/>
              <a:gd name="connsiteX10" fmla="*/ 118419 w 5493715"/>
              <a:gd name="connsiteY10" fmla="*/ 2818778 h 5325465"/>
              <a:gd name="connsiteX11" fmla="*/ 665683 w 5493715"/>
              <a:gd name="connsiteY11" fmla="*/ 1975104 h 5325465"/>
              <a:gd name="connsiteX12" fmla="*/ 2633472 w 5493715"/>
              <a:gd name="connsiteY12" fmla="*/ 0 h 5325465"/>
              <a:gd name="connsiteX13" fmla="*/ 4725619 w 5493715"/>
              <a:gd name="connsiteY13" fmla="*/ 2553005 h 5325465"/>
              <a:gd name="connsiteX14" fmla="*/ 4030675 w 5493715"/>
              <a:gd name="connsiteY14" fmla="*/ 3928262 h 5325465"/>
              <a:gd name="connsiteX15" fmla="*/ 4352544 w 5493715"/>
              <a:gd name="connsiteY15" fmla="*/ 5003597 h 5325465"/>
              <a:gd name="connsiteX16" fmla="*/ 5493715 w 5493715"/>
              <a:gd name="connsiteY16" fmla="*/ 5069433 h 5325465"/>
              <a:gd name="connsiteX0" fmla="*/ 0 w 5493715"/>
              <a:gd name="connsiteY0" fmla="*/ 5325465 h 5325465"/>
              <a:gd name="connsiteX1" fmla="*/ 0 w 5493715"/>
              <a:gd name="connsiteY1" fmla="*/ 5325465 h 5325465"/>
              <a:gd name="connsiteX2" fmla="*/ 2231136 w 5493715"/>
              <a:gd name="connsiteY2" fmla="*/ 5259629 h 5325465"/>
              <a:gd name="connsiteX3" fmla="*/ 1938528 w 5493715"/>
              <a:gd name="connsiteY3" fmla="*/ 4337913 h 5325465"/>
              <a:gd name="connsiteX4" fmla="*/ 833932 w 5493715"/>
              <a:gd name="connsiteY4" fmla="*/ 4411066 h 5325465"/>
              <a:gd name="connsiteX5" fmla="*/ 694944 w 5493715"/>
              <a:gd name="connsiteY5" fmla="*/ 3745382 h 5325465"/>
              <a:gd name="connsiteX6" fmla="*/ 519379 w 5493715"/>
              <a:gd name="connsiteY6" fmla="*/ 3599078 h 5325465"/>
              <a:gd name="connsiteX7" fmla="*/ 557005 w 5493715"/>
              <a:gd name="connsiteY7" fmla="*/ 3470193 h 5325465"/>
              <a:gd name="connsiteX8" fmla="*/ 456331 w 5493715"/>
              <a:gd name="connsiteY8" fmla="*/ 3362205 h 5325465"/>
              <a:gd name="connsiteX9" fmla="*/ 559793 w 5493715"/>
              <a:gd name="connsiteY9" fmla="*/ 3057428 h 5325465"/>
              <a:gd name="connsiteX10" fmla="*/ 118419 w 5493715"/>
              <a:gd name="connsiteY10" fmla="*/ 2818778 h 5325465"/>
              <a:gd name="connsiteX11" fmla="*/ 665683 w 5493715"/>
              <a:gd name="connsiteY11" fmla="*/ 1975104 h 5325465"/>
              <a:gd name="connsiteX12" fmla="*/ 2633472 w 5493715"/>
              <a:gd name="connsiteY12" fmla="*/ 0 h 5325465"/>
              <a:gd name="connsiteX13" fmla="*/ 4725619 w 5493715"/>
              <a:gd name="connsiteY13" fmla="*/ 2553005 h 5325465"/>
              <a:gd name="connsiteX14" fmla="*/ 4030675 w 5493715"/>
              <a:gd name="connsiteY14" fmla="*/ 3928262 h 5325465"/>
              <a:gd name="connsiteX15" fmla="*/ 4352544 w 5493715"/>
              <a:gd name="connsiteY15" fmla="*/ 5003597 h 5325465"/>
              <a:gd name="connsiteX16" fmla="*/ 5493715 w 5493715"/>
              <a:gd name="connsiteY16" fmla="*/ 5069433 h 5325465"/>
              <a:gd name="connsiteX0" fmla="*/ 0 w 5493715"/>
              <a:gd name="connsiteY0" fmla="*/ 5325465 h 5325465"/>
              <a:gd name="connsiteX1" fmla="*/ 0 w 5493715"/>
              <a:gd name="connsiteY1" fmla="*/ 5325465 h 5325465"/>
              <a:gd name="connsiteX2" fmla="*/ 2231136 w 5493715"/>
              <a:gd name="connsiteY2" fmla="*/ 5259629 h 5325465"/>
              <a:gd name="connsiteX3" fmla="*/ 1938528 w 5493715"/>
              <a:gd name="connsiteY3" fmla="*/ 4337913 h 5325465"/>
              <a:gd name="connsiteX4" fmla="*/ 833932 w 5493715"/>
              <a:gd name="connsiteY4" fmla="*/ 4411066 h 5325465"/>
              <a:gd name="connsiteX5" fmla="*/ 694944 w 5493715"/>
              <a:gd name="connsiteY5" fmla="*/ 3745382 h 5325465"/>
              <a:gd name="connsiteX6" fmla="*/ 519379 w 5493715"/>
              <a:gd name="connsiteY6" fmla="*/ 3599078 h 5325465"/>
              <a:gd name="connsiteX7" fmla="*/ 557005 w 5493715"/>
              <a:gd name="connsiteY7" fmla="*/ 3470193 h 5325465"/>
              <a:gd name="connsiteX8" fmla="*/ 456331 w 5493715"/>
              <a:gd name="connsiteY8" fmla="*/ 3362205 h 5325465"/>
              <a:gd name="connsiteX9" fmla="*/ 559793 w 5493715"/>
              <a:gd name="connsiteY9" fmla="*/ 3057428 h 5325465"/>
              <a:gd name="connsiteX10" fmla="*/ 118419 w 5493715"/>
              <a:gd name="connsiteY10" fmla="*/ 2818778 h 5325465"/>
              <a:gd name="connsiteX11" fmla="*/ 665683 w 5493715"/>
              <a:gd name="connsiteY11" fmla="*/ 1975104 h 5325465"/>
              <a:gd name="connsiteX12" fmla="*/ 2633472 w 5493715"/>
              <a:gd name="connsiteY12" fmla="*/ 0 h 5325465"/>
              <a:gd name="connsiteX13" fmla="*/ 4725619 w 5493715"/>
              <a:gd name="connsiteY13" fmla="*/ 2553005 h 5325465"/>
              <a:gd name="connsiteX14" fmla="*/ 4030675 w 5493715"/>
              <a:gd name="connsiteY14" fmla="*/ 3928262 h 5325465"/>
              <a:gd name="connsiteX15" fmla="*/ 4352544 w 5493715"/>
              <a:gd name="connsiteY15" fmla="*/ 5003597 h 5325465"/>
              <a:gd name="connsiteX16" fmla="*/ 5493715 w 5493715"/>
              <a:gd name="connsiteY16" fmla="*/ 5069433 h 5325465"/>
              <a:gd name="connsiteX0" fmla="*/ 0 w 5493715"/>
              <a:gd name="connsiteY0" fmla="*/ 5325465 h 5325465"/>
              <a:gd name="connsiteX1" fmla="*/ 0 w 5493715"/>
              <a:gd name="connsiteY1" fmla="*/ 5325465 h 5325465"/>
              <a:gd name="connsiteX2" fmla="*/ 2231136 w 5493715"/>
              <a:gd name="connsiteY2" fmla="*/ 5259629 h 5325465"/>
              <a:gd name="connsiteX3" fmla="*/ 1938528 w 5493715"/>
              <a:gd name="connsiteY3" fmla="*/ 4337913 h 5325465"/>
              <a:gd name="connsiteX4" fmla="*/ 833932 w 5493715"/>
              <a:gd name="connsiteY4" fmla="*/ 4411066 h 5325465"/>
              <a:gd name="connsiteX5" fmla="*/ 694944 w 5493715"/>
              <a:gd name="connsiteY5" fmla="*/ 3745382 h 5325465"/>
              <a:gd name="connsiteX6" fmla="*/ 519379 w 5493715"/>
              <a:gd name="connsiteY6" fmla="*/ 3599078 h 5325465"/>
              <a:gd name="connsiteX7" fmla="*/ 557005 w 5493715"/>
              <a:gd name="connsiteY7" fmla="*/ 3470193 h 5325465"/>
              <a:gd name="connsiteX8" fmla="*/ 456331 w 5493715"/>
              <a:gd name="connsiteY8" fmla="*/ 3362205 h 5325465"/>
              <a:gd name="connsiteX9" fmla="*/ 559793 w 5493715"/>
              <a:gd name="connsiteY9" fmla="*/ 3057428 h 5325465"/>
              <a:gd name="connsiteX10" fmla="*/ 118419 w 5493715"/>
              <a:gd name="connsiteY10" fmla="*/ 2818778 h 5325465"/>
              <a:gd name="connsiteX11" fmla="*/ 665683 w 5493715"/>
              <a:gd name="connsiteY11" fmla="*/ 1975104 h 5325465"/>
              <a:gd name="connsiteX12" fmla="*/ 2633472 w 5493715"/>
              <a:gd name="connsiteY12" fmla="*/ 0 h 5325465"/>
              <a:gd name="connsiteX13" fmla="*/ 4725619 w 5493715"/>
              <a:gd name="connsiteY13" fmla="*/ 2553005 h 5325465"/>
              <a:gd name="connsiteX14" fmla="*/ 4030675 w 5493715"/>
              <a:gd name="connsiteY14" fmla="*/ 3928262 h 5325465"/>
              <a:gd name="connsiteX15" fmla="*/ 4352544 w 5493715"/>
              <a:gd name="connsiteY15" fmla="*/ 5003597 h 5325465"/>
              <a:gd name="connsiteX16" fmla="*/ 5493715 w 5493715"/>
              <a:gd name="connsiteY16" fmla="*/ 5069433 h 5325465"/>
              <a:gd name="connsiteX0" fmla="*/ 0 w 5493715"/>
              <a:gd name="connsiteY0" fmla="*/ 5325465 h 5325465"/>
              <a:gd name="connsiteX1" fmla="*/ 0 w 5493715"/>
              <a:gd name="connsiteY1" fmla="*/ 5325465 h 5325465"/>
              <a:gd name="connsiteX2" fmla="*/ 2231136 w 5493715"/>
              <a:gd name="connsiteY2" fmla="*/ 5259629 h 5325465"/>
              <a:gd name="connsiteX3" fmla="*/ 1938528 w 5493715"/>
              <a:gd name="connsiteY3" fmla="*/ 4337913 h 5325465"/>
              <a:gd name="connsiteX4" fmla="*/ 833932 w 5493715"/>
              <a:gd name="connsiteY4" fmla="*/ 4411066 h 5325465"/>
              <a:gd name="connsiteX5" fmla="*/ 694944 w 5493715"/>
              <a:gd name="connsiteY5" fmla="*/ 3745382 h 5325465"/>
              <a:gd name="connsiteX6" fmla="*/ 519379 w 5493715"/>
              <a:gd name="connsiteY6" fmla="*/ 3599078 h 5325465"/>
              <a:gd name="connsiteX7" fmla="*/ 557005 w 5493715"/>
              <a:gd name="connsiteY7" fmla="*/ 3470193 h 5325465"/>
              <a:gd name="connsiteX8" fmla="*/ 456331 w 5493715"/>
              <a:gd name="connsiteY8" fmla="*/ 3362205 h 5325465"/>
              <a:gd name="connsiteX9" fmla="*/ 559793 w 5493715"/>
              <a:gd name="connsiteY9" fmla="*/ 3057428 h 5325465"/>
              <a:gd name="connsiteX10" fmla="*/ 118419 w 5493715"/>
              <a:gd name="connsiteY10" fmla="*/ 2818778 h 5325465"/>
              <a:gd name="connsiteX11" fmla="*/ 665683 w 5493715"/>
              <a:gd name="connsiteY11" fmla="*/ 1975104 h 5325465"/>
              <a:gd name="connsiteX12" fmla="*/ 2633472 w 5493715"/>
              <a:gd name="connsiteY12" fmla="*/ 0 h 5325465"/>
              <a:gd name="connsiteX13" fmla="*/ 4725619 w 5493715"/>
              <a:gd name="connsiteY13" fmla="*/ 2553005 h 5325465"/>
              <a:gd name="connsiteX14" fmla="*/ 4030675 w 5493715"/>
              <a:gd name="connsiteY14" fmla="*/ 3928262 h 5325465"/>
              <a:gd name="connsiteX15" fmla="*/ 4352544 w 5493715"/>
              <a:gd name="connsiteY15" fmla="*/ 5003597 h 5325465"/>
              <a:gd name="connsiteX16" fmla="*/ 5493715 w 5493715"/>
              <a:gd name="connsiteY16" fmla="*/ 5069433 h 5325465"/>
              <a:gd name="connsiteX0" fmla="*/ 0 w 5493715"/>
              <a:gd name="connsiteY0" fmla="*/ 5325465 h 5325465"/>
              <a:gd name="connsiteX1" fmla="*/ 0 w 5493715"/>
              <a:gd name="connsiteY1" fmla="*/ 5325465 h 5325465"/>
              <a:gd name="connsiteX2" fmla="*/ 2231136 w 5493715"/>
              <a:gd name="connsiteY2" fmla="*/ 5259629 h 5325465"/>
              <a:gd name="connsiteX3" fmla="*/ 1938528 w 5493715"/>
              <a:gd name="connsiteY3" fmla="*/ 4337913 h 5325465"/>
              <a:gd name="connsiteX4" fmla="*/ 833932 w 5493715"/>
              <a:gd name="connsiteY4" fmla="*/ 4411066 h 5325465"/>
              <a:gd name="connsiteX5" fmla="*/ 694944 w 5493715"/>
              <a:gd name="connsiteY5" fmla="*/ 3745382 h 5325465"/>
              <a:gd name="connsiteX6" fmla="*/ 519379 w 5493715"/>
              <a:gd name="connsiteY6" fmla="*/ 3599078 h 5325465"/>
              <a:gd name="connsiteX7" fmla="*/ 557005 w 5493715"/>
              <a:gd name="connsiteY7" fmla="*/ 3470193 h 5325465"/>
              <a:gd name="connsiteX8" fmla="*/ 456331 w 5493715"/>
              <a:gd name="connsiteY8" fmla="*/ 3362205 h 5325465"/>
              <a:gd name="connsiteX9" fmla="*/ 559793 w 5493715"/>
              <a:gd name="connsiteY9" fmla="*/ 3057428 h 5325465"/>
              <a:gd name="connsiteX10" fmla="*/ 118419 w 5493715"/>
              <a:gd name="connsiteY10" fmla="*/ 2818778 h 5325465"/>
              <a:gd name="connsiteX11" fmla="*/ 665683 w 5493715"/>
              <a:gd name="connsiteY11" fmla="*/ 1975104 h 5325465"/>
              <a:gd name="connsiteX12" fmla="*/ 2633472 w 5493715"/>
              <a:gd name="connsiteY12" fmla="*/ 0 h 5325465"/>
              <a:gd name="connsiteX13" fmla="*/ 4725619 w 5493715"/>
              <a:gd name="connsiteY13" fmla="*/ 2553005 h 5325465"/>
              <a:gd name="connsiteX14" fmla="*/ 4030675 w 5493715"/>
              <a:gd name="connsiteY14" fmla="*/ 3928262 h 5325465"/>
              <a:gd name="connsiteX15" fmla="*/ 4352544 w 5493715"/>
              <a:gd name="connsiteY15" fmla="*/ 5003597 h 5325465"/>
              <a:gd name="connsiteX16" fmla="*/ 5493715 w 5493715"/>
              <a:gd name="connsiteY16" fmla="*/ 5069433 h 5325465"/>
              <a:gd name="connsiteX0" fmla="*/ 0 w 5493715"/>
              <a:gd name="connsiteY0" fmla="*/ 5325465 h 5325465"/>
              <a:gd name="connsiteX1" fmla="*/ 0 w 5493715"/>
              <a:gd name="connsiteY1" fmla="*/ 5325465 h 5325465"/>
              <a:gd name="connsiteX2" fmla="*/ 2231136 w 5493715"/>
              <a:gd name="connsiteY2" fmla="*/ 5259629 h 5325465"/>
              <a:gd name="connsiteX3" fmla="*/ 1938528 w 5493715"/>
              <a:gd name="connsiteY3" fmla="*/ 4337913 h 5325465"/>
              <a:gd name="connsiteX4" fmla="*/ 833932 w 5493715"/>
              <a:gd name="connsiteY4" fmla="*/ 4411066 h 5325465"/>
              <a:gd name="connsiteX5" fmla="*/ 694944 w 5493715"/>
              <a:gd name="connsiteY5" fmla="*/ 3745382 h 5325465"/>
              <a:gd name="connsiteX6" fmla="*/ 519379 w 5493715"/>
              <a:gd name="connsiteY6" fmla="*/ 3599078 h 5325465"/>
              <a:gd name="connsiteX7" fmla="*/ 557005 w 5493715"/>
              <a:gd name="connsiteY7" fmla="*/ 3470193 h 5325465"/>
              <a:gd name="connsiteX8" fmla="*/ 456331 w 5493715"/>
              <a:gd name="connsiteY8" fmla="*/ 3362205 h 5325465"/>
              <a:gd name="connsiteX9" fmla="*/ 559793 w 5493715"/>
              <a:gd name="connsiteY9" fmla="*/ 3057428 h 5325465"/>
              <a:gd name="connsiteX10" fmla="*/ 118419 w 5493715"/>
              <a:gd name="connsiteY10" fmla="*/ 2818778 h 5325465"/>
              <a:gd name="connsiteX11" fmla="*/ 665683 w 5493715"/>
              <a:gd name="connsiteY11" fmla="*/ 1975104 h 5325465"/>
              <a:gd name="connsiteX12" fmla="*/ 2633472 w 5493715"/>
              <a:gd name="connsiteY12" fmla="*/ 0 h 5325465"/>
              <a:gd name="connsiteX13" fmla="*/ 4725619 w 5493715"/>
              <a:gd name="connsiteY13" fmla="*/ 2553005 h 5325465"/>
              <a:gd name="connsiteX14" fmla="*/ 4030675 w 5493715"/>
              <a:gd name="connsiteY14" fmla="*/ 3928262 h 5325465"/>
              <a:gd name="connsiteX15" fmla="*/ 4352544 w 5493715"/>
              <a:gd name="connsiteY15" fmla="*/ 5003597 h 5325465"/>
              <a:gd name="connsiteX16" fmla="*/ 5493715 w 5493715"/>
              <a:gd name="connsiteY16" fmla="*/ 5069433 h 5325465"/>
              <a:gd name="connsiteX0" fmla="*/ 0 w 5493715"/>
              <a:gd name="connsiteY0" fmla="*/ 5325465 h 5325465"/>
              <a:gd name="connsiteX1" fmla="*/ 0 w 5493715"/>
              <a:gd name="connsiteY1" fmla="*/ 5325465 h 5325465"/>
              <a:gd name="connsiteX2" fmla="*/ 2231136 w 5493715"/>
              <a:gd name="connsiteY2" fmla="*/ 5259629 h 5325465"/>
              <a:gd name="connsiteX3" fmla="*/ 1938528 w 5493715"/>
              <a:gd name="connsiteY3" fmla="*/ 4337913 h 5325465"/>
              <a:gd name="connsiteX4" fmla="*/ 833932 w 5493715"/>
              <a:gd name="connsiteY4" fmla="*/ 4411066 h 5325465"/>
              <a:gd name="connsiteX5" fmla="*/ 694944 w 5493715"/>
              <a:gd name="connsiteY5" fmla="*/ 3745382 h 5325465"/>
              <a:gd name="connsiteX6" fmla="*/ 519379 w 5493715"/>
              <a:gd name="connsiteY6" fmla="*/ 3599078 h 5325465"/>
              <a:gd name="connsiteX7" fmla="*/ 557005 w 5493715"/>
              <a:gd name="connsiteY7" fmla="*/ 3470193 h 5325465"/>
              <a:gd name="connsiteX8" fmla="*/ 456331 w 5493715"/>
              <a:gd name="connsiteY8" fmla="*/ 3362205 h 5325465"/>
              <a:gd name="connsiteX9" fmla="*/ 559793 w 5493715"/>
              <a:gd name="connsiteY9" fmla="*/ 3057428 h 5325465"/>
              <a:gd name="connsiteX10" fmla="*/ 118419 w 5493715"/>
              <a:gd name="connsiteY10" fmla="*/ 2818778 h 5325465"/>
              <a:gd name="connsiteX11" fmla="*/ 665683 w 5493715"/>
              <a:gd name="connsiteY11" fmla="*/ 1975104 h 5325465"/>
              <a:gd name="connsiteX12" fmla="*/ 2633472 w 5493715"/>
              <a:gd name="connsiteY12" fmla="*/ 0 h 5325465"/>
              <a:gd name="connsiteX13" fmla="*/ 4712039 w 5493715"/>
              <a:gd name="connsiteY13" fmla="*/ 2543951 h 5325465"/>
              <a:gd name="connsiteX14" fmla="*/ 4030675 w 5493715"/>
              <a:gd name="connsiteY14" fmla="*/ 3928262 h 5325465"/>
              <a:gd name="connsiteX15" fmla="*/ 4352544 w 5493715"/>
              <a:gd name="connsiteY15" fmla="*/ 5003597 h 5325465"/>
              <a:gd name="connsiteX16" fmla="*/ 5493715 w 5493715"/>
              <a:gd name="connsiteY16" fmla="*/ 5069433 h 5325465"/>
              <a:gd name="connsiteX0" fmla="*/ 0 w 5493715"/>
              <a:gd name="connsiteY0" fmla="*/ 5325465 h 5325465"/>
              <a:gd name="connsiteX1" fmla="*/ 0 w 5493715"/>
              <a:gd name="connsiteY1" fmla="*/ 5325465 h 5325465"/>
              <a:gd name="connsiteX2" fmla="*/ 2231136 w 5493715"/>
              <a:gd name="connsiteY2" fmla="*/ 5259629 h 5325465"/>
              <a:gd name="connsiteX3" fmla="*/ 1938528 w 5493715"/>
              <a:gd name="connsiteY3" fmla="*/ 4337913 h 5325465"/>
              <a:gd name="connsiteX4" fmla="*/ 833932 w 5493715"/>
              <a:gd name="connsiteY4" fmla="*/ 4411066 h 5325465"/>
              <a:gd name="connsiteX5" fmla="*/ 694944 w 5493715"/>
              <a:gd name="connsiteY5" fmla="*/ 3745382 h 5325465"/>
              <a:gd name="connsiteX6" fmla="*/ 519379 w 5493715"/>
              <a:gd name="connsiteY6" fmla="*/ 3599078 h 5325465"/>
              <a:gd name="connsiteX7" fmla="*/ 557005 w 5493715"/>
              <a:gd name="connsiteY7" fmla="*/ 3470193 h 5325465"/>
              <a:gd name="connsiteX8" fmla="*/ 456331 w 5493715"/>
              <a:gd name="connsiteY8" fmla="*/ 3362205 h 5325465"/>
              <a:gd name="connsiteX9" fmla="*/ 559793 w 5493715"/>
              <a:gd name="connsiteY9" fmla="*/ 3057428 h 5325465"/>
              <a:gd name="connsiteX10" fmla="*/ 118419 w 5493715"/>
              <a:gd name="connsiteY10" fmla="*/ 2818778 h 5325465"/>
              <a:gd name="connsiteX11" fmla="*/ 665683 w 5493715"/>
              <a:gd name="connsiteY11" fmla="*/ 1975104 h 5325465"/>
              <a:gd name="connsiteX12" fmla="*/ 2633472 w 5493715"/>
              <a:gd name="connsiteY12" fmla="*/ 0 h 5325465"/>
              <a:gd name="connsiteX13" fmla="*/ 4712039 w 5493715"/>
              <a:gd name="connsiteY13" fmla="*/ 2543951 h 5325465"/>
              <a:gd name="connsiteX14" fmla="*/ 4030675 w 5493715"/>
              <a:gd name="connsiteY14" fmla="*/ 3928262 h 5325465"/>
              <a:gd name="connsiteX15" fmla="*/ 4352544 w 5493715"/>
              <a:gd name="connsiteY15" fmla="*/ 5003597 h 5325465"/>
              <a:gd name="connsiteX16" fmla="*/ 5493715 w 5493715"/>
              <a:gd name="connsiteY16" fmla="*/ 5069433 h 5325465"/>
              <a:gd name="connsiteX0" fmla="*/ 0 w 5493715"/>
              <a:gd name="connsiteY0" fmla="*/ 5325465 h 5325465"/>
              <a:gd name="connsiteX1" fmla="*/ 0 w 5493715"/>
              <a:gd name="connsiteY1" fmla="*/ 5325465 h 5325465"/>
              <a:gd name="connsiteX2" fmla="*/ 2231136 w 5493715"/>
              <a:gd name="connsiteY2" fmla="*/ 5259629 h 5325465"/>
              <a:gd name="connsiteX3" fmla="*/ 1938528 w 5493715"/>
              <a:gd name="connsiteY3" fmla="*/ 4337913 h 5325465"/>
              <a:gd name="connsiteX4" fmla="*/ 833932 w 5493715"/>
              <a:gd name="connsiteY4" fmla="*/ 4411066 h 5325465"/>
              <a:gd name="connsiteX5" fmla="*/ 694944 w 5493715"/>
              <a:gd name="connsiteY5" fmla="*/ 3745382 h 5325465"/>
              <a:gd name="connsiteX6" fmla="*/ 519379 w 5493715"/>
              <a:gd name="connsiteY6" fmla="*/ 3599078 h 5325465"/>
              <a:gd name="connsiteX7" fmla="*/ 557005 w 5493715"/>
              <a:gd name="connsiteY7" fmla="*/ 3470193 h 5325465"/>
              <a:gd name="connsiteX8" fmla="*/ 456331 w 5493715"/>
              <a:gd name="connsiteY8" fmla="*/ 3362205 h 5325465"/>
              <a:gd name="connsiteX9" fmla="*/ 559793 w 5493715"/>
              <a:gd name="connsiteY9" fmla="*/ 3057428 h 5325465"/>
              <a:gd name="connsiteX10" fmla="*/ 118419 w 5493715"/>
              <a:gd name="connsiteY10" fmla="*/ 2818778 h 5325465"/>
              <a:gd name="connsiteX11" fmla="*/ 665683 w 5493715"/>
              <a:gd name="connsiteY11" fmla="*/ 1975104 h 5325465"/>
              <a:gd name="connsiteX12" fmla="*/ 2633472 w 5493715"/>
              <a:gd name="connsiteY12" fmla="*/ 0 h 5325465"/>
              <a:gd name="connsiteX13" fmla="*/ 4712039 w 5493715"/>
              <a:gd name="connsiteY13" fmla="*/ 2543951 h 5325465"/>
              <a:gd name="connsiteX14" fmla="*/ 4030675 w 5493715"/>
              <a:gd name="connsiteY14" fmla="*/ 3928262 h 5325465"/>
              <a:gd name="connsiteX15" fmla="*/ 4352544 w 5493715"/>
              <a:gd name="connsiteY15" fmla="*/ 5003597 h 5325465"/>
              <a:gd name="connsiteX16" fmla="*/ 5493715 w 5493715"/>
              <a:gd name="connsiteY16" fmla="*/ 5069433 h 5325465"/>
              <a:gd name="connsiteX0" fmla="*/ 0 w 5493715"/>
              <a:gd name="connsiteY0" fmla="*/ 5325465 h 5325465"/>
              <a:gd name="connsiteX1" fmla="*/ 0 w 5493715"/>
              <a:gd name="connsiteY1" fmla="*/ 5325465 h 5325465"/>
              <a:gd name="connsiteX2" fmla="*/ 2231136 w 5493715"/>
              <a:gd name="connsiteY2" fmla="*/ 5259629 h 5325465"/>
              <a:gd name="connsiteX3" fmla="*/ 1938528 w 5493715"/>
              <a:gd name="connsiteY3" fmla="*/ 4337913 h 5325465"/>
              <a:gd name="connsiteX4" fmla="*/ 833932 w 5493715"/>
              <a:gd name="connsiteY4" fmla="*/ 4411066 h 5325465"/>
              <a:gd name="connsiteX5" fmla="*/ 694944 w 5493715"/>
              <a:gd name="connsiteY5" fmla="*/ 3745382 h 5325465"/>
              <a:gd name="connsiteX6" fmla="*/ 519379 w 5493715"/>
              <a:gd name="connsiteY6" fmla="*/ 3599078 h 5325465"/>
              <a:gd name="connsiteX7" fmla="*/ 557005 w 5493715"/>
              <a:gd name="connsiteY7" fmla="*/ 3470193 h 5325465"/>
              <a:gd name="connsiteX8" fmla="*/ 456331 w 5493715"/>
              <a:gd name="connsiteY8" fmla="*/ 3362205 h 5325465"/>
              <a:gd name="connsiteX9" fmla="*/ 559793 w 5493715"/>
              <a:gd name="connsiteY9" fmla="*/ 3057428 h 5325465"/>
              <a:gd name="connsiteX10" fmla="*/ 118419 w 5493715"/>
              <a:gd name="connsiteY10" fmla="*/ 2818778 h 5325465"/>
              <a:gd name="connsiteX11" fmla="*/ 665683 w 5493715"/>
              <a:gd name="connsiteY11" fmla="*/ 1975104 h 5325465"/>
              <a:gd name="connsiteX12" fmla="*/ 2633472 w 5493715"/>
              <a:gd name="connsiteY12" fmla="*/ 0 h 5325465"/>
              <a:gd name="connsiteX13" fmla="*/ 4712039 w 5493715"/>
              <a:gd name="connsiteY13" fmla="*/ 2543951 h 5325465"/>
              <a:gd name="connsiteX14" fmla="*/ 4030675 w 5493715"/>
              <a:gd name="connsiteY14" fmla="*/ 3928262 h 5325465"/>
              <a:gd name="connsiteX15" fmla="*/ 4352544 w 5493715"/>
              <a:gd name="connsiteY15" fmla="*/ 5003597 h 5325465"/>
              <a:gd name="connsiteX16" fmla="*/ 5493715 w 5493715"/>
              <a:gd name="connsiteY16" fmla="*/ 5069433 h 5325465"/>
              <a:gd name="connsiteX0" fmla="*/ 0 w 5493715"/>
              <a:gd name="connsiteY0" fmla="*/ 5325465 h 5325465"/>
              <a:gd name="connsiteX1" fmla="*/ 0 w 5493715"/>
              <a:gd name="connsiteY1" fmla="*/ 5325465 h 5325465"/>
              <a:gd name="connsiteX2" fmla="*/ 2231136 w 5493715"/>
              <a:gd name="connsiteY2" fmla="*/ 5259629 h 5325465"/>
              <a:gd name="connsiteX3" fmla="*/ 1938528 w 5493715"/>
              <a:gd name="connsiteY3" fmla="*/ 4337913 h 5325465"/>
              <a:gd name="connsiteX4" fmla="*/ 833932 w 5493715"/>
              <a:gd name="connsiteY4" fmla="*/ 4411066 h 5325465"/>
              <a:gd name="connsiteX5" fmla="*/ 694944 w 5493715"/>
              <a:gd name="connsiteY5" fmla="*/ 3745382 h 5325465"/>
              <a:gd name="connsiteX6" fmla="*/ 519379 w 5493715"/>
              <a:gd name="connsiteY6" fmla="*/ 3599078 h 5325465"/>
              <a:gd name="connsiteX7" fmla="*/ 557005 w 5493715"/>
              <a:gd name="connsiteY7" fmla="*/ 3470193 h 5325465"/>
              <a:gd name="connsiteX8" fmla="*/ 456331 w 5493715"/>
              <a:gd name="connsiteY8" fmla="*/ 3362205 h 5325465"/>
              <a:gd name="connsiteX9" fmla="*/ 559793 w 5493715"/>
              <a:gd name="connsiteY9" fmla="*/ 3057428 h 5325465"/>
              <a:gd name="connsiteX10" fmla="*/ 118419 w 5493715"/>
              <a:gd name="connsiteY10" fmla="*/ 2818778 h 5325465"/>
              <a:gd name="connsiteX11" fmla="*/ 665683 w 5493715"/>
              <a:gd name="connsiteY11" fmla="*/ 1975104 h 5325465"/>
              <a:gd name="connsiteX12" fmla="*/ 2633472 w 5493715"/>
              <a:gd name="connsiteY12" fmla="*/ 0 h 5325465"/>
              <a:gd name="connsiteX13" fmla="*/ 4712039 w 5493715"/>
              <a:gd name="connsiteY13" fmla="*/ 2543951 h 5325465"/>
              <a:gd name="connsiteX14" fmla="*/ 4030675 w 5493715"/>
              <a:gd name="connsiteY14" fmla="*/ 3928262 h 5325465"/>
              <a:gd name="connsiteX15" fmla="*/ 4352544 w 5493715"/>
              <a:gd name="connsiteY15" fmla="*/ 5003597 h 5325465"/>
              <a:gd name="connsiteX16" fmla="*/ 5493715 w 5493715"/>
              <a:gd name="connsiteY16" fmla="*/ 5069433 h 5325465"/>
              <a:gd name="connsiteX0" fmla="*/ 0 w 5493715"/>
              <a:gd name="connsiteY0" fmla="*/ 5325465 h 5325465"/>
              <a:gd name="connsiteX1" fmla="*/ 0 w 5493715"/>
              <a:gd name="connsiteY1" fmla="*/ 5325465 h 5325465"/>
              <a:gd name="connsiteX2" fmla="*/ 2231136 w 5493715"/>
              <a:gd name="connsiteY2" fmla="*/ 5259629 h 5325465"/>
              <a:gd name="connsiteX3" fmla="*/ 1938528 w 5493715"/>
              <a:gd name="connsiteY3" fmla="*/ 4337913 h 5325465"/>
              <a:gd name="connsiteX4" fmla="*/ 833932 w 5493715"/>
              <a:gd name="connsiteY4" fmla="*/ 4411066 h 5325465"/>
              <a:gd name="connsiteX5" fmla="*/ 694944 w 5493715"/>
              <a:gd name="connsiteY5" fmla="*/ 3745382 h 5325465"/>
              <a:gd name="connsiteX6" fmla="*/ 519379 w 5493715"/>
              <a:gd name="connsiteY6" fmla="*/ 3599078 h 5325465"/>
              <a:gd name="connsiteX7" fmla="*/ 557005 w 5493715"/>
              <a:gd name="connsiteY7" fmla="*/ 3470193 h 5325465"/>
              <a:gd name="connsiteX8" fmla="*/ 456331 w 5493715"/>
              <a:gd name="connsiteY8" fmla="*/ 3362205 h 5325465"/>
              <a:gd name="connsiteX9" fmla="*/ 559793 w 5493715"/>
              <a:gd name="connsiteY9" fmla="*/ 3057428 h 5325465"/>
              <a:gd name="connsiteX10" fmla="*/ 118419 w 5493715"/>
              <a:gd name="connsiteY10" fmla="*/ 2818778 h 5325465"/>
              <a:gd name="connsiteX11" fmla="*/ 665683 w 5493715"/>
              <a:gd name="connsiteY11" fmla="*/ 1975104 h 5325465"/>
              <a:gd name="connsiteX12" fmla="*/ 2633472 w 5493715"/>
              <a:gd name="connsiteY12" fmla="*/ 0 h 5325465"/>
              <a:gd name="connsiteX13" fmla="*/ 4712039 w 5493715"/>
              <a:gd name="connsiteY13" fmla="*/ 2543951 h 5325465"/>
              <a:gd name="connsiteX14" fmla="*/ 4030675 w 5493715"/>
              <a:gd name="connsiteY14" fmla="*/ 3928262 h 5325465"/>
              <a:gd name="connsiteX15" fmla="*/ 4352544 w 5493715"/>
              <a:gd name="connsiteY15" fmla="*/ 5003597 h 5325465"/>
              <a:gd name="connsiteX16" fmla="*/ 5493715 w 5493715"/>
              <a:gd name="connsiteY16" fmla="*/ 5069433 h 5325465"/>
              <a:gd name="connsiteX0" fmla="*/ 0 w 5493715"/>
              <a:gd name="connsiteY0" fmla="*/ 5325465 h 5325465"/>
              <a:gd name="connsiteX1" fmla="*/ 0 w 5493715"/>
              <a:gd name="connsiteY1" fmla="*/ 5325465 h 5325465"/>
              <a:gd name="connsiteX2" fmla="*/ 2239524 w 5493715"/>
              <a:gd name="connsiteY2" fmla="*/ 5309946 h 5325465"/>
              <a:gd name="connsiteX3" fmla="*/ 1938528 w 5493715"/>
              <a:gd name="connsiteY3" fmla="*/ 4337913 h 5325465"/>
              <a:gd name="connsiteX4" fmla="*/ 833932 w 5493715"/>
              <a:gd name="connsiteY4" fmla="*/ 4411066 h 5325465"/>
              <a:gd name="connsiteX5" fmla="*/ 694944 w 5493715"/>
              <a:gd name="connsiteY5" fmla="*/ 3745382 h 5325465"/>
              <a:gd name="connsiteX6" fmla="*/ 519379 w 5493715"/>
              <a:gd name="connsiteY6" fmla="*/ 3599078 h 5325465"/>
              <a:gd name="connsiteX7" fmla="*/ 557005 w 5493715"/>
              <a:gd name="connsiteY7" fmla="*/ 3470193 h 5325465"/>
              <a:gd name="connsiteX8" fmla="*/ 456331 w 5493715"/>
              <a:gd name="connsiteY8" fmla="*/ 3362205 h 5325465"/>
              <a:gd name="connsiteX9" fmla="*/ 559793 w 5493715"/>
              <a:gd name="connsiteY9" fmla="*/ 3057428 h 5325465"/>
              <a:gd name="connsiteX10" fmla="*/ 118419 w 5493715"/>
              <a:gd name="connsiteY10" fmla="*/ 2818778 h 5325465"/>
              <a:gd name="connsiteX11" fmla="*/ 665683 w 5493715"/>
              <a:gd name="connsiteY11" fmla="*/ 1975104 h 5325465"/>
              <a:gd name="connsiteX12" fmla="*/ 2633472 w 5493715"/>
              <a:gd name="connsiteY12" fmla="*/ 0 h 5325465"/>
              <a:gd name="connsiteX13" fmla="*/ 4712039 w 5493715"/>
              <a:gd name="connsiteY13" fmla="*/ 2543951 h 5325465"/>
              <a:gd name="connsiteX14" fmla="*/ 4030675 w 5493715"/>
              <a:gd name="connsiteY14" fmla="*/ 3928262 h 5325465"/>
              <a:gd name="connsiteX15" fmla="*/ 4352544 w 5493715"/>
              <a:gd name="connsiteY15" fmla="*/ 5003597 h 5325465"/>
              <a:gd name="connsiteX16" fmla="*/ 5493715 w 5493715"/>
              <a:gd name="connsiteY16" fmla="*/ 5069433 h 5325465"/>
              <a:gd name="connsiteX0" fmla="*/ 0 w 5493715"/>
              <a:gd name="connsiteY0" fmla="*/ 5325465 h 5325465"/>
              <a:gd name="connsiteX1" fmla="*/ 0 w 5493715"/>
              <a:gd name="connsiteY1" fmla="*/ 5325465 h 5325465"/>
              <a:gd name="connsiteX2" fmla="*/ 2239524 w 5493715"/>
              <a:gd name="connsiteY2" fmla="*/ 5309946 h 5325465"/>
              <a:gd name="connsiteX3" fmla="*/ 1938528 w 5493715"/>
              <a:gd name="connsiteY3" fmla="*/ 4337913 h 5325465"/>
              <a:gd name="connsiteX4" fmla="*/ 833932 w 5493715"/>
              <a:gd name="connsiteY4" fmla="*/ 4411066 h 5325465"/>
              <a:gd name="connsiteX5" fmla="*/ 694944 w 5493715"/>
              <a:gd name="connsiteY5" fmla="*/ 3745382 h 5325465"/>
              <a:gd name="connsiteX6" fmla="*/ 519379 w 5493715"/>
              <a:gd name="connsiteY6" fmla="*/ 3599078 h 5325465"/>
              <a:gd name="connsiteX7" fmla="*/ 557005 w 5493715"/>
              <a:gd name="connsiteY7" fmla="*/ 3470193 h 5325465"/>
              <a:gd name="connsiteX8" fmla="*/ 456331 w 5493715"/>
              <a:gd name="connsiteY8" fmla="*/ 3362205 h 5325465"/>
              <a:gd name="connsiteX9" fmla="*/ 559793 w 5493715"/>
              <a:gd name="connsiteY9" fmla="*/ 3057428 h 5325465"/>
              <a:gd name="connsiteX10" fmla="*/ 118419 w 5493715"/>
              <a:gd name="connsiteY10" fmla="*/ 2818778 h 5325465"/>
              <a:gd name="connsiteX11" fmla="*/ 665683 w 5493715"/>
              <a:gd name="connsiteY11" fmla="*/ 1975104 h 5325465"/>
              <a:gd name="connsiteX12" fmla="*/ 2633472 w 5493715"/>
              <a:gd name="connsiteY12" fmla="*/ 0 h 5325465"/>
              <a:gd name="connsiteX13" fmla="*/ 4712039 w 5493715"/>
              <a:gd name="connsiteY13" fmla="*/ 2543951 h 5325465"/>
              <a:gd name="connsiteX14" fmla="*/ 4030675 w 5493715"/>
              <a:gd name="connsiteY14" fmla="*/ 3928262 h 5325465"/>
              <a:gd name="connsiteX15" fmla="*/ 4352544 w 5493715"/>
              <a:gd name="connsiteY15" fmla="*/ 5003597 h 5325465"/>
              <a:gd name="connsiteX16" fmla="*/ 5493715 w 5493715"/>
              <a:gd name="connsiteY16" fmla="*/ 5069433 h 5325465"/>
              <a:gd name="connsiteX0" fmla="*/ 0 w 5493715"/>
              <a:gd name="connsiteY0" fmla="*/ 5325465 h 5325465"/>
              <a:gd name="connsiteX1" fmla="*/ 0 w 5493715"/>
              <a:gd name="connsiteY1" fmla="*/ 5325465 h 5325465"/>
              <a:gd name="connsiteX2" fmla="*/ 2239524 w 5493715"/>
              <a:gd name="connsiteY2" fmla="*/ 5309946 h 5325465"/>
              <a:gd name="connsiteX3" fmla="*/ 1938528 w 5493715"/>
              <a:gd name="connsiteY3" fmla="*/ 4337913 h 5325465"/>
              <a:gd name="connsiteX4" fmla="*/ 833932 w 5493715"/>
              <a:gd name="connsiteY4" fmla="*/ 4411066 h 5325465"/>
              <a:gd name="connsiteX5" fmla="*/ 694944 w 5493715"/>
              <a:gd name="connsiteY5" fmla="*/ 3745382 h 5325465"/>
              <a:gd name="connsiteX6" fmla="*/ 519379 w 5493715"/>
              <a:gd name="connsiteY6" fmla="*/ 3599078 h 5325465"/>
              <a:gd name="connsiteX7" fmla="*/ 557005 w 5493715"/>
              <a:gd name="connsiteY7" fmla="*/ 3470193 h 5325465"/>
              <a:gd name="connsiteX8" fmla="*/ 456331 w 5493715"/>
              <a:gd name="connsiteY8" fmla="*/ 3362205 h 5325465"/>
              <a:gd name="connsiteX9" fmla="*/ 559793 w 5493715"/>
              <a:gd name="connsiteY9" fmla="*/ 3057428 h 5325465"/>
              <a:gd name="connsiteX10" fmla="*/ 118419 w 5493715"/>
              <a:gd name="connsiteY10" fmla="*/ 2818778 h 5325465"/>
              <a:gd name="connsiteX11" fmla="*/ 665683 w 5493715"/>
              <a:gd name="connsiteY11" fmla="*/ 1975104 h 5325465"/>
              <a:gd name="connsiteX12" fmla="*/ 2633472 w 5493715"/>
              <a:gd name="connsiteY12" fmla="*/ 0 h 5325465"/>
              <a:gd name="connsiteX13" fmla="*/ 4712039 w 5493715"/>
              <a:gd name="connsiteY13" fmla="*/ 2543951 h 5325465"/>
              <a:gd name="connsiteX14" fmla="*/ 4030675 w 5493715"/>
              <a:gd name="connsiteY14" fmla="*/ 3928262 h 5325465"/>
              <a:gd name="connsiteX15" fmla="*/ 4453179 w 5493715"/>
              <a:gd name="connsiteY15" fmla="*/ 5313893 h 5325465"/>
              <a:gd name="connsiteX16" fmla="*/ 5493715 w 5493715"/>
              <a:gd name="connsiteY16" fmla="*/ 5069433 h 5325465"/>
              <a:gd name="connsiteX0" fmla="*/ 0 w 5636283"/>
              <a:gd name="connsiteY0" fmla="*/ 5325465 h 5329410"/>
              <a:gd name="connsiteX1" fmla="*/ 0 w 5636283"/>
              <a:gd name="connsiteY1" fmla="*/ 5325465 h 5329410"/>
              <a:gd name="connsiteX2" fmla="*/ 2239524 w 5636283"/>
              <a:gd name="connsiteY2" fmla="*/ 5309946 h 5329410"/>
              <a:gd name="connsiteX3" fmla="*/ 1938528 w 5636283"/>
              <a:gd name="connsiteY3" fmla="*/ 4337913 h 5329410"/>
              <a:gd name="connsiteX4" fmla="*/ 833932 w 5636283"/>
              <a:gd name="connsiteY4" fmla="*/ 4411066 h 5329410"/>
              <a:gd name="connsiteX5" fmla="*/ 694944 w 5636283"/>
              <a:gd name="connsiteY5" fmla="*/ 3745382 h 5329410"/>
              <a:gd name="connsiteX6" fmla="*/ 519379 w 5636283"/>
              <a:gd name="connsiteY6" fmla="*/ 3599078 h 5329410"/>
              <a:gd name="connsiteX7" fmla="*/ 557005 w 5636283"/>
              <a:gd name="connsiteY7" fmla="*/ 3470193 h 5329410"/>
              <a:gd name="connsiteX8" fmla="*/ 456331 w 5636283"/>
              <a:gd name="connsiteY8" fmla="*/ 3362205 h 5329410"/>
              <a:gd name="connsiteX9" fmla="*/ 559793 w 5636283"/>
              <a:gd name="connsiteY9" fmla="*/ 3057428 h 5329410"/>
              <a:gd name="connsiteX10" fmla="*/ 118419 w 5636283"/>
              <a:gd name="connsiteY10" fmla="*/ 2818778 h 5329410"/>
              <a:gd name="connsiteX11" fmla="*/ 665683 w 5636283"/>
              <a:gd name="connsiteY11" fmla="*/ 1975104 h 5329410"/>
              <a:gd name="connsiteX12" fmla="*/ 2633472 w 5636283"/>
              <a:gd name="connsiteY12" fmla="*/ 0 h 5329410"/>
              <a:gd name="connsiteX13" fmla="*/ 4712039 w 5636283"/>
              <a:gd name="connsiteY13" fmla="*/ 2543951 h 5329410"/>
              <a:gd name="connsiteX14" fmla="*/ 4030675 w 5636283"/>
              <a:gd name="connsiteY14" fmla="*/ 3928262 h 5329410"/>
              <a:gd name="connsiteX15" fmla="*/ 4453179 w 5636283"/>
              <a:gd name="connsiteY15" fmla="*/ 5313893 h 5329410"/>
              <a:gd name="connsiteX16" fmla="*/ 5636283 w 5636283"/>
              <a:gd name="connsiteY16" fmla="*/ 5329410 h 5329410"/>
              <a:gd name="connsiteX0" fmla="*/ 0 w 5636283"/>
              <a:gd name="connsiteY0" fmla="*/ 5325465 h 5325465"/>
              <a:gd name="connsiteX1" fmla="*/ 0 w 5636283"/>
              <a:gd name="connsiteY1" fmla="*/ 5325465 h 5325465"/>
              <a:gd name="connsiteX2" fmla="*/ 2239524 w 5636283"/>
              <a:gd name="connsiteY2" fmla="*/ 5309946 h 5325465"/>
              <a:gd name="connsiteX3" fmla="*/ 1938528 w 5636283"/>
              <a:gd name="connsiteY3" fmla="*/ 4337913 h 5325465"/>
              <a:gd name="connsiteX4" fmla="*/ 833932 w 5636283"/>
              <a:gd name="connsiteY4" fmla="*/ 4411066 h 5325465"/>
              <a:gd name="connsiteX5" fmla="*/ 694944 w 5636283"/>
              <a:gd name="connsiteY5" fmla="*/ 3745382 h 5325465"/>
              <a:gd name="connsiteX6" fmla="*/ 519379 w 5636283"/>
              <a:gd name="connsiteY6" fmla="*/ 3599078 h 5325465"/>
              <a:gd name="connsiteX7" fmla="*/ 557005 w 5636283"/>
              <a:gd name="connsiteY7" fmla="*/ 3470193 h 5325465"/>
              <a:gd name="connsiteX8" fmla="*/ 456331 w 5636283"/>
              <a:gd name="connsiteY8" fmla="*/ 3362205 h 5325465"/>
              <a:gd name="connsiteX9" fmla="*/ 559793 w 5636283"/>
              <a:gd name="connsiteY9" fmla="*/ 3057428 h 5325465"/>
              <a:gd name="connsiteX10" fmla="*/ 118419 w 5636283"/>
              <a:gd name="connsiteY10" fmla="*/ 2818778 h 5325465"/>
              <a:gd name="connsiteX11" fmla="*/ 665683 w 5636283"/>
              <a:gd name="connsiteY11" fmla="*/ 1975104 h 5325465"/>
              <a:gd name="connsiteX12" fmla="*/ 2633472 w 5636283"/>
              <a:gd name="connsiteY12" fmla="*/ 0 h 5325465"/>
              <a:gd name="connsiteX13" fmla="*/ 4712039 w 5636283"/>
              <a:gd name="connsiteY13" fmla="*/ 2543951 h 5325465"/>
              <a:gd name="connsiteX14" fmla="*/ 4030675 w 5636283"/>
              <a:gd name="connsiteY14" fmla="*/ 3928262 h 5325465"/>
              <a:gd name="connsiteX15" fmla="*/ 4453179 w 5636283"/>
              <a:gd name="connsiteY15" fmla="*/ 5313893 h 5325465"/>
              <a:gd name="connsiteX16" fmla="*/ 5636283 w 5636283"/>
              <a:gd name="connsiteY16" fmla="*/ 5304251 h 5325465"/>
              <a:gd name="connsiteX0" fmla="*/ 0 w 5644670"/>
              <a:gd name="connsiteY0" fmla="*/ 5325465 h 5337795"/>
              <a:gd name="connsiteX1" fmla="*/ 0 w 5644670"/>
              <a:gd name="connsiteY1" fmla="*/ 5325465 h 5337795"/>
              <a:gd name="connsiteX2" fmla="*/ 2239524 w 5644670"/>
              <a:gd name="connsiteY2" fmla="*/ 5309946 h 5337795"/>
              <a:gd name="connsiteX3" fmla="*/ 1938528 w 5644670"/>
              <a:gd name="connsiteY3" fmla="*/ 4337913 h 5337795"/>
              <a:gd name="connsiteX4" fmla="*/ 833932 w 5644670"/>
              <a:gd name="connsiteY4" fmla="*/ 4411066 h 5337795"/>
              <a:gd name="connsiteX5" fmla="*/ 694944 w 5644670"/>
              <a:gd name="connsiteY5" fmla="*/ 3745382 h 5337795"/>
              <a:gd name="connsiteX6" fmla="*/ 519379 w 5644670"/>
              <a:gd name="connsiteY6" fmla="*/ 3599078 h 5337795"/>
              <a:gd name="connsiteX7" fmla="*/ 557005 w 5644670"/>
              <a:gd name="connsiteY7" fmla="*/ 3470193 h 5337795"/>
              <a:gd name="connsiteX8" fmla="*/ 456331 w 5644670"/>
              <a:gd name="connsiteY8" fmla="*/ 3362205 h 5337795"/>
              <a:gd name="connsiteX9" fmla="*/ 559793 w 5644670"/>
              <a:gd name="connsiteY9" fmla="*/ 3057428 h 5337795"/>
              <a:gd name="connsiteX10" fmla="*/ 118419 w 5644670"/>
              <a:gd name="connsiteY10" fmla="*/ 2818778 h 5337795"/>
              <a:gd name="connsiteX11" fmla="*/ 665683 w 5644670"/>
              <a:gd name="connsiteY11" fmla="*/ 1975104 h 5337795"/>
              <a:gd name="connsiteX12" fmla="*/ 2633472 w 5644670"/>
              <a:gd name="connsiteY12" fmla="*/ 0 h 5337795"/>
              <a:gd name="connsiteX13" fmla="*/ 4712039 w 5644670"/>
              <a:gd name="connsiteY13" fmla="*/ 2543951 h 5337795"/>
              <a:gd name="connsiteX14" fmla="*/ 4030675 w 5644670"/>
              <a:gd name="connsiteY14" fmla="*/ 3928262 h 5337795"/>
              <a:gd name="connsiteX15" fmla="*/ 4453179 w 5644670"/>
              <a:gd name="connsiteY15" fmla="*/ 5313893 h 5337795"/>
              <a:gd name="connsiteX16" fmla="*/ 5644670 w 5644670"/>
              <a:gd name="connsiteY16" fmla="*/ 5337795 h 5337795"/>
              <a:gd name="connsiteX0" fmla="*/ 0 w 5661442"/>
              <a:gd name="connsiteY0" fmla="*/ 5325465 h 5325465"/>
              <a:gd name="connsiteX1" fmla="*/ 0 w 5661442"/>
              <a:gd name="connsiteY1" fmla="*/ 5325465 h 5325465"/>
              <a:gd name="connsiteX2" fmla="*/ 2239524 w 5661442"/>
              <a:gd name="connsiteY2" fmla="*/ 5309946 h 5325465"/>
              <a:gd name="connsiteX3" fmla="*/ 1938528 w 5661442"/>
              <a:gd name="connsiteY3" fmla="*/ 4337913 h 5325465"/>
              <a:gd name="connsiteX4" fmla="*/ 833932 w 5661442"/>
              <a:gd name="connsiteY4" fmla="*/ 4411066 h 5325465"/>
              <a:gd name="connsiteX5" fmla="*/ 694944 w 5661442"/>
              <a:gd name="connsiteY5" fmla="*/ 3745382 h 5325465"/>
              <a:gd name="connsiteX6" fmla="*/ 519379 w 5661442"/>
              <a:gd name="connsiteY6" fmla="*/ 3599078 h 5325465"/>
              <a:gd name="connsiteX7" fmla="*/ 557005 w 5661442"/>
              <a:gd name="connsiteY7" fmla="*/ 3470193 h 5325465"/>
              <a:gd name="connsiteX8" fmla="*/ 456331 w 5661442"/>
              <a:gd name="connsiteY8" fmla="*/ 3362205 h 5325465"/>
              <a:gd name="connsiteX9" fmla="*/ 559793 w 5661442"/>
              <a:gd name="connsiteY9" fmla="*/ 3057428 h 5325465"/>
              <a:gd name="connsiteX10" fmla="*/ 118419 w 5661442"/>
              <a:gd name="connsiteY10" fmla="*/ 2818778 h 5325465"/>
              <a:gd name="connsiteX11" fmla="*/ 665683 w 5661442"/>
              <a:gd name="connsiteY11" fmla="*/ 1975104 h 5325465"/>
              <a:gd name="connsiteX12" fmla="*/ 2633472 w 5661442"/>
              <a:gd name="connsiteY12" fmla="*/ 0 h 5325465"/>
              <a:gd name="connsiteX13" fmla="*/ 4712039 w 5661442"/>
              <a:gd name="connsiteY13" fmla="*/ 2543951 h 5325465"/>
              <a:gd name="connsiteX14" fmla="*/ 4030675 w 5661442"/>
              <a:gd name="connsiteY14" fmla="*/ 3928262 h 5325465"/>
              <a:gd name="connsiteX15" fmla="*/ 4453179 w 5661442"/>
              <a:gd name="connsiteY15" fmla="*/ 5313893 h 5325465"/>
              <a:gd name="connsiteX16" fmla="*/ 5661442 w 5661442"/>
              <a:gd name="connsiteY16" fmla="*/ 5312636 h 5325465"/>
              <a:gd name="connsiteX0" fmla="*/ 0 w 5661442"/>
              <a:gd name="connsiteY0" fmla="*/ 5325465 h 5325465"/>
              <a:gd name="connsiteX1" fmla="*/ 0 w 5661442"/>
              <a:gd name="connsiteY1" fmla="*/ 5325465 h 5325465"/>
              <a:gd name="connsiteX2" fmla="*/ 2239524 w 5661442"/>
              <a:gd name="connsiteY2" fmla="*/ 5309946 h 5325465"/>
              <a:gd name="connsiteX3" fmla="*/ 1938528 w 5661442"/>
              <a:gd name="connsiteY3" fmla="*/ 4337913 h 5325465"/>
              <a:gd name="connsiteX4" fmla="*/ 833932 w 5661442"/>
              <a:gd name="connsiteY4" fmla="*/ 4411066 h 5325465"/>
              <a:gd name="connsiteX5" fmla="*/ 694944 w 5661442"/>
              <a:gd name="connsiteY5" fmla="*/ 3745382 h 5325465"/>
              <a:gd name="connsiteX6" fmla="*/ 519379 w 5661442"/>
              <a:gd name="connsiteY6" fmla="*/ 3599078 h 5325465"/>
              <a:gd name="connsiteX7" fmla="*/ 557005 w 5661442"/>
              <a:gd name="connsiteY7" fmla="*/ 3470193 h 5325465"/>
              <a:gd name="connsiteX8" fmla="*/ 456331 w 5661442"/>
              <a:gd name="connsiteY8" fmla="*/ 3362205 h 5325465"/>
              <a:gd name="connsiteX9" fmla="*/ 559793 w 5661442"/>
              <a:gd name="connsiteY9" fmla="*/ 3057428 h 5325465"/>
              <a:gd name="connsiteX10" fmla="*/ 118419 w 5661442"/>
              <a:gd name="connsiteY10" fmla="*/ 2818778 h 5325465"/>
              <a:gd name="connsiteX11" fmla="*/ 665683 w 5661442"/>
              <a:gd name="connsiteY11" fmla="*/ 1975104 h 5325465"/>
              <a:gd name="connsiteX12" fmla="*/ 2633472 w 5661442"/>
              <a:gd name="connsiteY12" fmla="*/ 0 h 5325465"/>
              <a:gd name="connsiteX13" fmla="*/ 4712039 w 5661442"/>
              <a:gd name="connsiteY13" fmla="*/ 2543951 h 5325465"/>
              <a:gd name="connsiteX14" fmla="*/ 4030675 w 5661442"/>
              <a:gd name="connsiteY14" fmla="*/ 3928262 h 5325465"/>
              <a:gd name="connsiteX15" fmla="*/ 4453179 w 5661442"/>
              <a:gd name="connsiteY15" fmla="*/ 5313893 h 5325465"/>
              <a:gd name="connsiteX16" fmla="*/ 5661442 w 5661442"/>
              <a:gd name="connsiteY16" fmla="*/ 5312636 h 5325465"/>
              <a:gd name="connsiteX0" fmla="*/ 10073 w 5671515"/>
              <a:gd name="connsiteY0" fmla="*/ 5325465 h 5345610"/>
              <a:gd name="connsiteX1" fmla="*/ 0 w 5671515"/>
              <a:gd name="connsiteY1" fmla="*/ 5345610 h 5345610"/>
              <a:gd name="connsiteX2" fmla="*/ 2249597 w 5671515"/>
              <a:gd name="connsiteY2" fmla="*/ 5309946 h 5345610"/>
              <a:gd name="connsiteX3" fmla="*/ 1948601 w 5671515"/>
              <a:gd name="connsiteY3" fmla="*/ 4337913 h 5345610"/>
              <a:gd name="connsiteX4" fmla="*/ 844005 w 5671515"/>
              <a:gd name="connsiteY4" fmla="*/ 4411066 h 5345610"/>
              <a:gd name="connsiteX5" fmla="*/ 705017 w 5671515"/>
              <a:gd name="connsiteY5" fmla="*/ 3745382 h 5345610"/>
              <a:gd name="connsiteX6" fmla="*/ 529452 w 5671515"/>
              <a:gd name="connsiteY6" fmla="*/ 3599078 h 5345610"/>
              <a:gd name="connsiteX7" fmla="*/ 567078 w 5671515"/>
              <a:gd name="connsiteY7" fmla="*/ 3470193 h 5345610"/>
              <a:gd name="connsiteX8" fmla="*/ 466404 w 5671515"/>
              <a:gd name="connsiteY8" fmla="*/ 3362205 h 5345610"/>
              <a:gd name="connsiteX9" fmla="*/ 569866 w 5671515"/>
              <a:gd name="connsiteY9" fmla="*/ 3057428 h 5345610"/>
              <a:gd name="connsiteX10" fmla="*/ 128492 w 5671515"/>
              <a:gd name="connsiteY10" fmla="*/ 2818778 h 5345610"/>
              <a:gd name="connsiteX11" fmla="*/ 675756 w 5671515"/>
              <a:gd name="connsiteY11" fmla="*/ 1975104 h 5345610"/>
              <a:gd name="connsiteX12" fmla="*/ 2643545 w 5671515"/>
              <a:gd name="connsiteY12" fmla="*/ 0 h 5345610"/>
              <a:gd name="connsiteX13" fmla="*/ 4722112 w 5671515"/>
              <a:gd name="connsiteY13" fmla="*/ 2543951 h 5345610"/>
              <a:gd name="connsiteX14" fmla="*/ 4040748 w 5671515"/>
              <a:gd name="connsiteY14" fmla="*/ 3928262 h 5345610"/>
              <a:gd name="connsiteX15" fmla="*/ 4463252 w 5671515"/>
              <a:gd name="connsiteY15" fmla="*/ 5313893 h 5345610"/>
              <a:gd name="connsiteX16" fmla="*/ 5671515 w 5671515"/>
              <a:gd name="connsiteY16" fmla="*/ 5312636 h 5345610"/>
              <a:gd name="connsiteX0" fmla="*/ 0 w 5661442"/>
              <a:gd name="connsiteY0" fmla="*/ 5325465 h 5325465"/>
              <a:gd name="connsiteX1" fmla="*/ 100731 w 5661442"/>
              <a:gd name="connsiteY1" fmla="*/ 5325465 h 5325465"/>
              <a:gd name="connsiteX2" fmla="*/ 2239524 w 5661442"/>
              <a:gd name="connsiteY2" fmla="*/ 5309946 h 5325465"/>
              <a:gd name="connsiteX3" fmla="*/ 1938528 w 5661442"/>
              <a:gd name="connsiteY3" fmla="*/ 4337913 h 5325465"/>
              <a:gd name="connsiteX4" fmla="*/ 833932 w 5661442"/>
              <a:gd name="connsiteY4" fmla="*/ 4411066 h 5325465"/>
              <a:gd name="connsiteX5" fmla="*/ 694944 w 5661442"/>
              <a:gd name="connsiteY5" fmla="*/ 3745382 h 5325465"/>
              <a:gd name="connsiteX6" fmla="*/ 519379 w 5661442"/>
              <a:gd name="connsiteY6" fmla="*/ 3599078 h 5325465"/>
              <a:gd name="connsiteX7" fmla="*/ 557005 w 5661442"/>
              <a:gd name="connsiteY7" fmla="*/ 3470193 h 5325465"/>
              <a:gd name="connsiteX8" fmla="*/ 456331 w 5661442"/>
              <a:gd name="connsiteY8" fmla="*/ 3362205 h 5325465"/>
              <a:gd name="connsiteX9" fmla="*/ 559793 w 5661442"/>
              <a:gd name="connsiteY9" fmla="*/ 3057428 h 5325465"/>
              <a:gd name="connsiteX10" fmla="*/ 118419 w 5661442"/>
              <a:gd name="connsiteY10" fmla="*/ 2818778 h 5325465"/>
              <a:gd name="connsiteX11" fmla="*/ 665683 w 5661442"/>
              <a:gd name="connsiteY11" fmla="*/ 1975104 h 5325465"/>
              <a:gd name="connsiteX12" fmla="*/ 2633472 w 5661442"/>
              <a:gd name="connsiteY12" fmla="*/ 0 h 5325465"/>
              <a:gd name="connsiteX13" fmla="*/ 4712039 w 5661442"/>
              <a:gd name="connsiteY13" fmla="*/ 2543951 h 5325465"/>
              <a:gd name="connsiteX14" fmla="*/ 4030675 w 5661442"/>
              <a:gd name="connsiteY14" fmla="*/ 3928262 h 5325465"/>
              <a:gd name="connsiteX15" fmla="*/ 4453179 w 5661442"/>
              <a:gd name="connsiteY15" fmla="*/ 5313893 h 5325465"/>
              <a:gd name="connsiteX16" fmla="*/ 5661442 w 5661442"/>
              <a:gd name="connsiteY16" fmla="*/ 5312636 h 5325465"/>
              <a:gd name="connsiteX0" fmla="*/ 0 w 5661442"/>
              <a:gd name="connsiteY0" fmla="*/ 5325465 h 5334477"/>
              <a:gd name="connsiteX1" fmla="*/ 100731 w 5661442"/>
              <a:gd name="connsiteY1" fmla="*/ 5325465 h 5334477"/>
              <a:gd name="connsiteX2" fmla="*/ 2239524 w 5661442"/>
              <a:gd name="connsiteY2" fmla="*/ 5309946 h 5334477"/>
              <a:gd name="connsiteX3" fmla="*/ 1938528 w 5661442"/>
              <a:gd name="connsiteY3" fmla="*/ 4337913 h 5334477"/>
              <a:gd name="connsiteX4" fmla="*/ 833932 w 5661442"/>
              <a:gd name="connsiteY4" fmla="*/ 4411066 h 5334477"/>
              <a:gd name="connsiteX5" fmla="*/ 694944 w 5661442"/>
              <a:gd name="connsiteY5" fmla="*/ 3745382 h 5334477"/>
              <a:gd name="connsiteX6" fmla="*/ 519379 w 5661442"/>
              <a:gd name="connsiteY6" fmla="*/ 3599078 h 5334477"/>
              <a:gd name="connsiteX7" fmla="*/ 557005 w 5661442"/>
              <a:gd name="connsiteY7" fmla="*/ 3470193 h 5334477"/>
              <a:gd name="connsiteX8" fmla="*/ 456331 w 5661442"/>
              <a:gd name="connsiteY8" fmla="*/ 3362205 h 5334477"/>
              <a:gd name="connsiteX9" fmla="*/ 559793 w 5661442"/>
              <a:gd name="connsiteY9" fmla="*/ 3057428 h 5334477"/>
              <a:gd name="connsiteX10" fmla="*/ 118419 w 5661442"/>
              <a:gd name="connsiteY10" fmla="*/ 2818778 h 5334477"/>
              <a:gd name="connsiteX11" fmla="*/ 665683 w 5661442"/>
              <a:gd name="connsiteY11" fmla="*/ 1975104 h 5334477"/>
              <a:gd name="connsiteX12" fmla="*/ 2633472 w 5661442"/>
              <a:gd name="connsiteY12" fmla="*/ 0 h 5334477"/>
              <a:gd name="connsiteX13" fmla="*/ 4712039 w 5661442"/>
              <a:gd name="connsiteY13" fmla="*/ 2543951 h 5334477"/>
              <a:gd name="connsiteX14" fmla="*/ 4030675 w 5661442"/>
              <a:gd name="connsiteY14" fmla="*/ 3928262 h 5334477"/>
              <a:gd name="connsiteX15" fmla="*/ 4453179 w 5661442"/>
              <a:gd name="connsiteY15" fmla="*/ 5313893 h 5334477"/>
              <a:gd name="connsiteX16" fmla="*/ 5661442 w 5661442"/>
              <a:gd name="connsiteY16" fmla="*/ 5312636 h 5334477"/>
              <a:gd name="connsiteX0" fmla="*/ 0 w 5661442"/>
              <a:gd name="connsiteY0" fmla="*/ 5325465 h 5327903"/>
              <a:gd name="connsiteX1" fmla="*/ 70513 w 5661442"/>
              <a:gd name="connsiteY1" fmla="*/ 5315392 h 5327903"/>
              <a:gd name="connsiteX2" fmla="*/ 2239524 w 5661442"/>
              <a:gd name="connsiteY2" fmla="*/ 5309946 h 5327903"/>
              <a:gd name="connsiteX3" fmla="*/ 1938528 w 5661442"/>
              <a:gd name="connsiteY3" fmla="*/ 4337913 h 5327903"/>
              <a:gd name="connsiteX4" fmla="*/ 833932 w 5661442"/>
              <a:gd name="connsiteY4" fmla="*/ 4411066 h 5327903"/>
              <a:gd name="connsiteX5" fmla="*/ 694944 w 5661442"/>
              <a:gd name="connsiteY5" fmla="*/ 3745382 h 5327903"/>
              <a:gd name="connsiteX6" fmla="*/ 519379 w 5661442"/>
              <a:gd name="connsiteY6" fmla="*/ 3599078 h 5327903"/>
              <a:gd name="connsiteX7" fmla="*/ 557005 w 5661442"/>
              <a:gd name="connsiteY7" fmla="*/ 3470193 h 5327903"/>
              <a:gd name="connsiteX8" fmla="*/ 456331 w 5661442"/>
              <a:gd name="connsiteY8" fmla="*/ 3362205 h 5327903"/>
              <a:gd name="connsiteX9" fmla="*/ 559793 w 5661442"/>
              <a:gd name="connsiteY9" fmla="*/ 3057428 h 5327903"/>
              <a:gd name="connsiteX10" fmla="*/ 118419 w 5661442"/>
              <a:gd name="connsiteY10" fmla="*/ 2818778 h 5327903"/>
              <a:gd name="connsiteX11" fmla="*/ 665683 w 5661442"/>
              <a:gd name="connsiteY11" fmla="*/ 1975104 h 5327903"/>
              <a:gd name="connsiteX12" fmla="*/ 2633472 w 5661442"/>
              <a:gd name="connsiteY12" fmla="*/ 0 h 5327903"/>
              <a:gd name="connsiteX13" fmla="*/ 4712039 w 5661442"/>
              <a:gd name="connsiteY13" fmla="*/ 2543951 h 5327903"/>
              <a:gd name="connsiteX14" fmla="*/ 4030675 w 5661442"/>
              <a:gd name="connsiteY14" fmla="*/ 3928262 h 5327903"/>
              <a:gd name="connsiteX15" fmla="*/ 4453179 w 5661442"/>
              <a:gd name="connsiteY15" fmla="*/ 5313893 h 5327903"/>
              <a:gd name="connsiteX16" fmla="*/ 5661442 w 5661442"/>
              <a:gd name="connsiteY16" fmla="*/ 5312636 h 5327903"/>
              <a:gd name="connsiteX0" fmla="*/ 0 w 5661442"/>
              <a:gd name="connsiteY0" fmla="*/ 5325465 h 5342377"/>
              <a:gd name="connsiteX1" fmla="*/ 30220 w 5661442"/>
              <a:gd name="connsiteY1" fmla="*/ 5335538 h 5342377"/>
              <a:gd name="connsiteX2" fmla="*/ 2239524 w 5661442"/>
              <a:gd name="connsiteY2" fmla="*/ 5309946 h 5342377"/>
              <a:gd name="connsiteX3" fmla="*/ 1938528 w 5661442"/>
              <a:gd name="connsiteY3" fmla="*/ 4337913 h 5342377"/>
              <a:gd name="connsiteX4" fmla="*/ 833932 w 5661442"/>
              <a:gd name="connsiteY4" fmla="*/ 4411066 h 5342377"/>
              <a:gd name="connsiteX5" fmla="*/ 694944 w 5661442"/>
              <a:gd name="connsiteY5" fmla="*/ 3745382 h 5342377"/>
              <a:gd name="connsiteX6" fmla="*/ 519379 w 5661442"/>
              <a:gd name="connsiteY6" fmla="*/ 3599078 h 5342377"/>
              <a:gd name="connsiteX7" fmla="*/ 557005 w 5661442"/>
              <a:gd name="connsiteY7" fmla="*/ 3470193 h 5342377"/>
              <a:gd name="connsiteX8" fmla="*/ 456331 w 5661442"/>
              <a:gd name="connsiteY8" fmla="*/ 3362205 h 5342377"/>
              <a:gd name="connsiteX9" fmla="*/ 559793 w 5661442"/>
              <a:gd name="connsiteY9" fmla="*/ 3057428 h 5342377"/>
              <a:gd name="connsiteX10" fmla="*/ 118419 w 5661442"/>
              <a:gd name="connsiteY10" fmla="*/ 2818778 h 5342377"/>
              <a:gd name="connsiteX11" fmla="*/ 665683 w 5661442"/>
              <a:gd name="connsiteY11" fmla="*/ 1975104 h 5342377"/>
              <a:gd name="connsiteX12" fmla="*/ 2633472 w 5661442"/>
              <a:gd name="connsiteY12" fmla="*/ 0 h 5342377"/>
              <a:gd name="connsiteX13" fmla="*/ 4712039 w 5661442"/>
              <a:gd name="connsiteY13" fmla="*/ 2543951 h 5342377"/>
              <a:gd name="connsiteX14" fmla="*/ 4030675 w 5661442"/>
              <a:gd name="connsiteY14" fmla="*/ 3928262 h 5342377"/>
              <a:gd name="connsiteX15" fmla="*/ 4453179 w 5661442"/>
              <a:gd name="connsiteY15" fmla="*/ 5313893 h 5342377"/>
              <a:gd name="connsiteX16" fmla="*/ 5661442 w 5661442"/>
              <a:gd name="connsiteY16" fmla="*/ 5312636 h 5342377"/>
              <a:gd name="connsiteX0" fmla="*/ 0 w 5661442"/>
              <a:gd name="connsiteY0" fmla="*/ 5325465 h 5335538"/>
              <a:gd name="connsiteX1" fmla="*/ 30220 w 5661442"/>
              <a:gd name="connsiteY1" fmla="*/ 5335538 h 5335538"/>
              <a:gd name="connsiteX2" fmla="*/ 2239524 w 5661442"/>
              <a:gd name="connsiteY2" fmla="*/ 5309946 h 5335538"/>
              <a:gd name="connsiteX3" fmla="*/ 1938528 w 5661442"/>
              <a:gd name="connsiteY3" fmla="*/ 4337913 h 5335538"/>
              <a:gd name="connsiteX4" fmla="*/ 833932 w 5661442"/>
              <a:gd name="connsiteY4" fmla="*/ 4411066 h 5335538"/>
              <a:gd name="connsiteX5" fmla="*/ 694944 w 5661442"/>
              <a:gd name="connsiteY5" fmla="*/ 3745382 h 5335538"/>
              <a:gd name="connsiteX6" fmla="*/ 519379 w 5661442"/>
              <a:gd name="connsiteY6" fmla="*/ 3599078 h 5335538"/>
              <a:gd name="connsiteX7" fmla="*/ 557005 w 5661442"/>
              <a:gd name="connsiteY7" fmla="*/ 3470193 h 5335538"/>
              <a:gd name="connsiteX8" fmla="*/ 456331 w 5661442"/>
              <a:gd name="connsiteY8" fmla="*/ 3362205 h 5335538"/>
              <a:gd name="connsiteX9" fmla="*/ 559793 w 5661442"/>
              <a:gd name="connsiteY9" fmla="*/ 3057428 h 5335538"/>
              <a:gd name="connsiteX10" fmla="*/ 118419 w 5661442"/>
              <a:gd name="connsiteY10" fmla="*/ 2818778 h 5335538"/>
              <a:gd name="connsiteX11" fmla="*/ 665683 w 5661442"/>
              <a:gd name="connsiteY11" fmla="*/ 1975104 h 5335538"/>
              <a:gd name="connsiteX12" fmla="*/ 2633472 w 5661442"/>
              <a:gd name="connsiteY12" fmla="*/ 0 h 5335538"/>
              <a:gd name="connsiteX13" fmla="*/ 4712039 w 5661442"/>
              <a:gd name="connsiteY13" fmla="*/ 2543951 h 5335538"/>
              <a:gd name="connsiteX14" fmla="*/ 4030675 w 5661442"/>
              <a:gd name="connsiteY14" fmla="*/ 3928262 h 5335538"/>
              <a:gd name="connsiteX15" fmla="*/ 4453179 w 5661442"/>
              <a:gd name="connsiteY15" fmla="*/ 5313893 h 5335538"/>
              <a:gd name="connsiteX16" fmla="*/ 5661442 w 5661442"/>
              <a:gd name="connsiteY16" fmla="*/ 5312636 h 5335538"/>
              <a:gd name="connsiteX0" fmla="*/ 0 w 5782319"/>
              <a:gd name="connsiteY0" fmla="*/ 5325465 h 5335538"/>
              <a:gd name="connsiteX1" fmla="*/ 30220 w 5782319"/>
              <a:gd name="connsiteY1" fmla="*/ 5335538 h 5335538"/>
              <a:gd name="connsiteX2" fmla="*/ 2239524 w 5782319"/>
              <a:gd name="connsiteY2" fmla="*/ 5309946 h 5335538"/>
              <a:gd name="connsiteX3" fmla="*/ 1938528 w 5782319"/>
              <a:gd name="connsiteY3" fmla="*/ 4337913 h 5335538"/>
              <a:gd name="connsiteX4" fmla="*/ 833932 w 5782319"/>
              <a:gd name="connsiteY4" fmla="*/ 4411066 h 5335538"/>
              <a:gd name="connsiteX5" fmla="*/ 694944 w 5782319"/>
              <a:gd name="connsiteY5" fmla="*/ 3745382 h 5335538"/>
              <a:gd name="connsiteX6" fmla="*/ 519379 w 5782319"/>
              <a:gd name="connsiteY6" fmla="*/ 3599078 h 5335538"/>
              <a:gd name="connsiteX7" fmla="*/ 557005 w 5782319"/>
              <a:gd name="connsiteY7" fmla="*/ 3470193 h 5335538"/>
              <a:gd name="connsiteX8" fmla="*/ 456331 w 5782319"/>
              <a:gd name="connsiteY8" fmla="*/ 3362205 h 5335538"/>
              <a:gd name="connsiteX9" fmla="*/ 559793 w 5782319"/>
              <a:gd name="connsiteY9" fmla="*/ 3057428 h 5335538"/>
              <a:gd name="connsiteX10" fmla="*/ 118419 w 5782319"/>
              <a:gd name="connsiteY10" fmla="*/ 2818778 h 5335538"/>
              <a:gd name="connsiteX11" fmla="*/ 665683 w 5782319"/>
              <a:gd name="connsiteY11" fmla="*/ 1975104 h 5335538"/>
              <a:gd name="connsiteX12" fmla="*/ 2633472 w 5782319"/>
              <a:gd name="connsiteY12" fmla="*/ 0 h 5335538"/>
              <a:gd name="connsiteX13" fmla="*/ 4712039 w 5782319"/>
              <a:gd name="connsiteY13" fmla="*/ 2543951 h 5335538"/>
              <a:gd name="connsiteX14" fmla="*/ 4030675 w 5782319"/>
              <a:gd name="connsiteY14" fmla="*/ 3928262 h 5335538"/>
              <a:gd name="connsiteX15" fmla="*/ 4453179 w 5782319"/>
              <a:gd name="connsiteY15" fmla="*/ 5313893 h 5335538"/>
              <a:gd name="connsiteX16" fmla="*/ 5782319 w 5782319"/>
              <a:gd name="connsiteY16" fmla="*/ 5312636 h 5335538"/>
              <a:gd name="connsiteX0" fmla="*/ 0 w 5782319"/>
              <a:gd name="connsiteY0" fmla="*/ 5325465 h 5335538"/>
              <a:gd name="connsiteX1" fmla="*/ 30220 w 5782319"/>
              <a:gd name="connsiteY1" fmla="*/ 5335538 h 5335538"/>
              <a:gd name="connsiteX2" fmla="*/ 2239524 w 5782319"/>
              <a:gd name="connsiteY2" fmla="*/ 5309946 h 5335538"/>
              <a:gd name="connsiteX3" fmla="*/ 1938528 w 5782319"/>
              <a:gd name="connsiteY3" fmla="*/ 4337913 h 5335538"/>
              <a:gd name="connsiteX4" fmla="*/ 833932 w 5782319"/>
              <a:gd name="connsiteY4" fmla="*/ 4411066 h 5335538"/>
              <a:gd name="connsiteX5" fmla="*/ 694944 w 5782319"/>
              <a:gd name="connsiteY5" fmla="*/ 3745382 h 5335538"/>
              <a:gd name="connsiteX6" fmla="*/ 519379 w 5782319"/>
              <a:gd name="connsiteY6" fmla="*/ 3599078 h 5335538"/>
              <a:gd name="connsiteX7" fmla="*/ 557005 w 5782319"/>
              <a:gd name="connsiteY7" fmla="*/ 3470193 h 5335538"/>
              <a:gd name="connsiteX8" fmla="*/ 456331 w 5782319"/>
              <a:gd name="connsiteY8" fmla="*/ 3362205 h 5335538"/>
              <a:gd name="connsiteX9" fmla="*/ 559793 w 5782319"/>
              <a:gd name="connsiteY9" fmla="*/ 3057428 h 5335538"/>
              <a:gd name="connsiteX10" fmla="*/ 118419 w 5782319"/>
              <a:gd name="connsiteY10" fmla="*/ 2818778 h 5335538"/>
              <a:gd name="connsiteX11" fmla="*/ 665683 w 5782319"/>
              <a:gd name="connsiteY11" fmla="*/ 1975104 h 5335538"/>
              <a:gd name="connsiteX12" fmla="*/ 2633472 w 5782319"/>
              <a:gd name="connsiteY12" fmla="*/ 0 h 5335538"/>
              <a:gd name="connsiteX13" fmla="*/ 4712039 w 5782319"/>
              <a:gd name="connsiteY13" fmla="*/ 2543951 h 5335538"/>
              <a:gd name="connsiteX14" fmla="*/ 4030675 w 5782319"/>
              <a:gd name="connsiteY14" fmla="*/ 3928262 h 5335538"/>
              <a:gd name="connsiteX15" fmla="*/ 4453179 w 5782319"/>
              <a:gd name="connsiteY15" fmla="*/ 5313893 h 5335538"/>
              <a:gd name="connsiteX16" fmla="*/ 5782319 w 5782319"/>
              <a:gd name="connsiteY16" fmla="*/ 5312636 h 5335538"/>
              <a:gd name="connsiteX0" fmla="*/ 0 w 5885894"/>
              <a:gd name="connsiteY0" fmla="*/ 5325465 h 5772967"/>
              <a:gd name="connsiteX1" fmla="*/ 30220 w 5885894"/>
              <a:gd name="connsiteY1" fmla="*/ 5335538 h 5772967"/>
              <a:gd name="connsiteX2" fmla="*/ 2239524 w 5885894"/>
              <a:gd name="connsiteY2" fmla="*/ 5309946 h 5772967"/>
              <a:gd name="connsiteX3" fmla="*/ 1938528 w 5885894"/>
              <a:gd name="connsiteY3" fmla="*/ 4337913 h 5772967"/>
              <a:gd name="connsiteX4" fmla="*/ 833932 w 5885894"/>
              <a:gd name="connsiteY4" fmla="*/ 4411066 h 5772967"/>
              <a:gd name="connsiteX5" fmla="*/ 694944 w 5885894"/>
              <a:gd name="connsiteY5" fmla="*/ 3745382 h 5772967"/>
              <a:gd name="connsiteX6" fmla="*/ 519379 w 5885894"/>
              <a:gd name="connsiteY6" fmla="*/ 3599078 h 5772967"/>
              <a:gd name="connsiteX7" fmla="*/ 557005 w 5885894"/>
              <a:gd name="connsiteY7" fmla="*/ 3470193 h 5772967"/>
              <a:gd name="connsiteX8" fmla="*/ 456331 w 5885894"/>
              <a:gd name="connsiteY8" fmla="*/ 3362205 h 5772967"/>
              <a:gd name="connsiteX9" fmla="*/ 559793 w 5885894"/>
              <a:gd name="connsiteY9" fmla="*/ 3057428 h 5772967"/>
              <a:gd name="connsiteX10" fmla="*/ 118419 w 5885894"/>
              <a:gd name="connsiteY10" fmla="*/ 2818778 h 5772967"/>
              <a:gd name="connsiteX11" fmla="*/ 665683 w 5885894"/>
              <a:gd name="connsiteY11" fmla="*/ 1975104 h 5772967"/>
              <a:gd name="connsiteX12" fmla="*/ 2633472 w 5885894"/>
              <a:gd name="connsiteY12" fmla="*/ 0 h 5772967"/>
              <a:gd name="connsiteX13" fmla="*/ 4712039 w 5885894"/>
              <a:gd name="connsiteY13" fmla="*/ 2543951 h 5772967"/>
              <a:gd name="connsiteX14" fmla="*/ 4030675 w 5885894"/>
              <a:gd name="connsiteY14" fmla="*/ 3928262 h 5772967"/>
              <a:gd name="connsiteX15" fmla="*/ 4453179 w 5885894"/>
              <a:gd name="connsiteY15" fmla="*/ 5313893 h 5772967"/>
              <a:gd name="connsiteX16" fmla="*/ 5885894 w 5885894"/>
              <a:gd name="connsiteY16" fmla="*/ 5772967 h 5772967"/>
              <a:gd name="connsiteX0" fmla="*/ 0 w 5828353"/>
              <a:gd name="connsiteY0" fmla="*/ 5325465 h 5588834"/>
              <a:gd name="connsiteX1" fmla="*/ 30220 w 5828353"/>
              <a:gd name="connsiteY1" fmla="*/ 5335538 h 5588834"/>
              <a:gd name="connsiteX2" fmla="*/ 2239524 w 5828353"/>
              <a:gd name="connsiteY2" fmla="*/ 5309946 h 5588834"/>
              <a:gd name="connsiteX3" fmla="*/ 1938528 w 5828353"/>
              <a:gd name="connsiteY3" fmla="*/ 4337913 h 5588834"/>
              <a:gd name="connsiteX4" fmla="*/ 833932 w 5828353"/>
              <a:gd name="connsiteY4" fmla="*/ 4411066 h 5588834"/>
              <a:gd name="connsiteX5" fmla="*/ 694944 w 5828353"/>
              <a:gd name="connsiteY5" fmla="*/ 3745382 h 5588834"/>
              <a:gd name="connsiteX6" fmla="*/ 519379 w 5828353"/>
              <a:gd name="connsiteY6" fmla="*/ 3599078 h 5588834"/>
              <a:gd name="connsiteX7" fmla="*/ 557005 w 5828353"/>
              <a:gd name="connsiteY7" fmla="*/ 3470193 h 5588834"/>
              <a:gd name="connsiteX8" fmla="*/ 456331 w 5828353"/>
              <a:gd name="connsiteY8" fmla="*/ 3362205 h 5588834"/>
              <a:gd name="connsiteX9" fmla="*/ 559793 w 5828353"/>
              <a:gd name="connsiteY9" fmla="*/ 3057428 h 5588834"/>
              <a:gd name="connsiteX10" fmla="*/ 118419 w 5828353"/>
              <a:gd name="connsiteY10" fmla="*/ 2818778 h 5588834"/>
              <a:gd name="connsiteX11" fmla="*/ 665683 w 5828353"/>
              <a:gd name="connsiteY11" fmla="*/ 1975104 h 5588834"/>
              <a:gd name="connsiteX12" fmla="*/ 2633472 w 5828353"/>
              <a:gd name="connsiteY12" fmla="*/ 0 h 5588834"/>
              <a:gd name="connsiteX13" fmla="*/ 4712039 w 5828353"/>
              <a:gd name="connsiteY13" fmla="*/ 2543951 h 5588834"/>
              <a:gd name="connsiteX14" fmla="*/ 4030675 w 5828353"/>
              <a:gd name="connsiteY14" fmla="*/ 3928262 h 5588834"/>
              <a:gd name="connsiteX15" fmla="*/ 4453179 w 5828353"/>
              <a:gd name="connsiteY15" fmla="*/ 5313893 h 5588834"/>
              <a:gd name="connsiteX16" fmla="*/ 5828353 w 5828353"/>
              <a:gd name="connsiteY16" fmla="*/ 5588834 h 5588834"/>
              <a:gd name="connsiteX0" fmla="*/ 0 w 5828353"/>
              <a:gd name="connsiteY0" fmla="*/ 5325465 h 5588835"/>
              <a:gd name="connsiteX1" fmla="*/ 30220 w 5828353"/>
              <a:gd name="connsiteY1" fmla="*/ 5335538 h 5588835"/>
              <a:gd name="connsiteX2" fmla="*/ 2239524 w 5828353"/>
              <a:gd name="connsiteY2" fmla="*/ 5309946 h 5588835"/>
              <a:gd name="connsiteX3" fmla="*/ 1938528 w 5828353"/>
              <a:gd name="connsiteY3" fmla="*/ 4337913 h 5588835"/>
              <a:gd name="connsiteX4" fmla="*/ 833932 w 5828353"/>
              <a:gd name="connsiteY4" fmla="*/ 4411066 h 5588835"/>
              <a:gd name="connsiteX5" fmla="*/ 694944 w 5828353"/>
              <a:gd name="connsiteY5" fmla="*/ 3745382 h 5588835"/>
              <a:gd name="connsiteX6" fmla="*/ 519379 w 5828353"/>
              <a:gd name="connsiteY6" fmla="*/ 3599078 h 5588835"/>
              <a:gd name="connsiteX7" fmla="*/ 557005 w 5828353"/>
              <a:gd name="connsiteY7" fmla="*/ 3470193 h 5588835"/>
              <a:gd name="connsiteX8" fmla="*/ 456331 w 5828353"/>
              <a:gd name="connsiteY8" fmla="*/ 3362205 h 5588835"/>
              <a:gd name="connsiteX9" fmla="*/ 559793 w 5828353"/>
              <a:gd name="connsiteY9" fmla="*/ 3057428 h 5588835"/>
              <a:gd name="connsiteX10" fmla="*/ 118419 w 5828353"/>
              <a:gd name="connsiteY10" fmla="*/ 2818778 h 5588835"/>
              <a:gd name="connsiteX11" fmla="*/ 665683 w 5828353"/>
              <a:gd name="connsiteY11" fmla="*/ 1975104 h 5588835"/>
              <a:gd name="connsiteX12" fmla="*/ 2633472 w 5828353"/>
              <a:gd name="connsiteY12" fmla="*/ 0 h 5588835"/>
              <a:gd name="connsiteX13" fmla="*/ 4712039 w 5828353"/>
              <a:gd name="connsiteY13" fmla="*/ 2543951 h 5588835"/>
              <a:gd name="connsiteX14" fmla="*/ 4030675 w 5828353"/>
              <a:gd name="connsiteY14" fmla="*/ 3928262 h 5588835"/>
              <a:gd name="connsiteX15" fmla="*/ 4510720 w 5828353"/>
              <a:gd name="connsiteY15" fmla="*/ 5544059 h 5588835"/>
              <a:gd name="connsiteX16" fmla="*/ 5828353 w 5828353"/>
              <a:gd name="connsiteY16" fmla="*/ 5588834 h 5588835"/>
              <a:gd name="connsiteX0" fmla="*/ 0 w 5828353"/>
              <a:gd name="connsiteY0" fmla="*/ 5325465 h 5554309"/>
              <a:gd name="connsiteX1" fmla="*/ 30220 w 5828353"/>
              <a:gd name="connsiteY1" fmla="*/ 5335538 h 5554309"/>
              <a:gd name="connsiteX2" fmla="*/ 2239524 w 5828353"/>
              <a:gd name="connsiteY2" fmla="*/ 5309946 h 5554309"/>
              <a:gd name="connsiteX3" fmla="*/ 1938528 w 5828353"/>
              <a:gd name="connsiteY3" fmla="*/ 4337913 h 5554309"/>
              <a:gd name="connsiteX4" fmla="*/ 833932 w 5828353"/>
              <a:gd name="connsiteY4" fmla="*/ 4411066 h 5554309"/>
              <a:gd name="connsiteX5" fmla="*/ 694944 w 5828353"/>
              <a:gd name="connsiteY5" fmla="*/ 3745382 h 5554309"/>
              <a:gd name="connsiteX6" fmla="*/ 519379 w 5828353"/>
              <a:gd name="connsiteY6" fmla="*/ 3599078 h 5554309"/>
              <a:gd name="connsiteX7" fmla="*/ 557005 w 5828353"/>
              <a:gd name="connsiteY7" fmla="*/ 3470193 h 5554309"/>
              <a:gd name="connsiteX8" fmla="*/ 456331 w 5828353"/>
              <a:gd name="connsiteY8" fmla="*/ 3362205 h 5554309"/>
              <a:gd name="connsiteX9" fmla="*/ 559793 w 5828353"/>
              <a:gd name="connsiteY9" fmla="*/ 3057428 h 5554309"/>
              <a:gd name="connsiteX10" fmla="*/ 118419 w 5828353"/>
              <a:gd name="connsiteY10" fmla="*/ 2818778 h 5554309"/>
              <a:gd name="connsiteX11" fmla="*/ 665683 w 5828353"/>
              <a:gd name="connsiteY11" fmla="*/ 1975104 h 5554309"/>
              <a:gd name="connsiteX12" fmla="*/ 2633472 w 5828353"/>
              <a:gd name="connsiteY12" fmla="*/ 0 h 5554309"/>
              <a:gd name="connsiteX13" fmla="*/ 4712039 w 5828353"/>
              <a:gd name="connsiteY13" fmla="*/ 2543951 h 5554309"/>
              <a:gd name="connsiteX14" fmla="*/ 4030675 w 5828353"/>
              <a:gd name="connsiteY14" fmla="*/ 3928262 h 5554309"/>
              <a:gd name="connsiteX15" fmla="*/ 4510720 w 5828353"/>
              <a:gd name="connsiteY15" fmla="*/ 5544059 h 5554309"/>
              <a:gd name="connsiteX16" fmla="*/ 5828353 w 5828353"/>
              <a:gd name="connsiteY16" fmla="*/ 5554309 h 5554309"/>
              <a:gd name="connsiteX0" fmla="*/ 280503 w 6108856"/>
              <a:gd name="connsiteY0" fmla="*/ 5325465 h 5554309"/>
              <a:gd name="connsiteX1" fmla="*/ 0 w 6108856"/>
              <a:gd name="connsiteY1" fmla="*/ 5554196 h 5554309"/>
              <a:gd name="connsiteX2" fmla="*/ 2520027 w 6108856"/>
              <a:gd name="connsiteY2" fmla="*/ 5309946 h 5554309"/>
              <a:gd name="connsiteX3" fmla="*/ 2219031 w 6108856"/>
              <a:gd name="connsiteY3" fmla="*/ 4337913 h 5554309"/>
              <a:gd name="connsiteX4" fmla="*/ 1114435 w 6108856"/>
              <a:gd name="connsiteY4" fmla="*/ 4411066 h 5554309"/>
              <a:gd name="connsiteX5" fmla="*/ 975447 w 6108856"/>
              <a:gd name="connsiteY5" fmla="*/ 3745382 h 5554309"/>
              <a:gd name="connsiteX6" fmla="*/ 799882 w 6108856"/>
              <a:gd name="connsiteY6" fmla="*/ 3599078 h 5554309"/>
              <a:gd name="connsiteX7" fmla="*/ 837508 w 6108856"/>
              <a:gd name="connsiteY7" fmla="*/ 3470193 h 5554309"/>
              <a:gd name="connsiteX8" fmla="*/ 736834 w 6108856"/>
              <a:gd name="connsiteY8" fmla="*/ 3362205 h 5554309"/>
              <a:gd name="connsiteX9" fmla="*/ 840296 w 6108856"/>
              <a:gd name="connsiteY9" fmla="*/ 3057428 h 5554309"/>
              <a:gd name="connsiteX10" fmla="*/ 398922 w 6108856"/>
              <a:gd name="connsiteY10" fmla="*/ 2818778 h 5554309"/>
              <a:gd name="connsiteX11" fmla="*/ 946186 w 6108856"/>
              <a:gd name="connsiteY11" fmla="*/ 1975104 h 5554309"/>
              <a:gd name="connsiteX12" fmla="*/ 2913975 w 6108856"/>
              <a:gd name="connsiteY12" fmla="*/ 0 h 5554309"/>
              <a:gd name="connsiteX13" fmla="*/ 4992542 w 6108856"/>
              <a:gd name="connsiteY13" fmla="*/ 2543951 h 5554309"/>
              <a:gd name="connsiteX14" fmla="*/ 4311178 w 6108856"/>
              <a:gd name="connsiteY14" fmla="*/ 3928262 h 5554309"/>
              <a:gd name="connsiteX15" fmla="*/ 4791223 w 6108856"/>
              <a:gd name="connsiteY15" fmla="*/ 5544059 h 5554309"/>
              <a:gd name="connsiteX16" fmla="*/ 6108856 w 6108856"/>
              <a:gd name="connsiteY16" fmla="*/ 5554309 h 5554309"/>
              <a:gd name="connsiteX0" fmla="*/ 0 w 6108856"/>
              <a:gd name="connsiteY0" fmla="*/ 5554196 h 5554309"/>
              <a:gd name="connsiteX1" fmla="*/ 2520027 w 6108856"/>
              <a:gd name="connsiteY1" fmla="*/ 5309946 h 5554309"/>
              <a:gd name="connsiteX2" fmla="*/ 2219031 w 6108856"/>
              <a:gd name="connsiteY2" fmla="*/ 4337913 h 5554309"/>
              <a:gd name="connsiteX3" fmla="*/ 1114435 w 6108856"/>
              <a:gd name="connsiteY3" fmla="*/ 4411066 h 5554309"/>
              <a:gd name="connsiteX4" fmla="*/ 975447 w 6108856"/>
              <a:gd name="connsiteY4" fmla="*/ 3745382 h 5554309"/>
              <a:gd name="connsiteX5" fmla="*/ 799882 w 6108856"/>
              <a:gd name="connsiteY5" fmla="*/ 3599078 h 5554309"/>
              <a:gd name="connsiteX6" fmla="*/ 837508 w 6108856"/>
              <a:gd name="connsiteY6" fmla="*/ 3470193 h 5554309"/>
              <a:gd name="connsiteX7" fmla="*/ 736834 w 6108856"/>
              <a:gd name="connsiteY7" fmla="*/ 3362205 h 5554309"/>
              <a:gd name="connsiteX8" fmla="*/ 840296 w 6108856"/>
              <a:gd name="connsiteY8" fmla="*/ 3057428 h 5554309"/>
              <a:gd name="connsiteX9" fmla="*/ 398922 w 6108856"/>
              <a:gd name="connsiteY9" fmla="*/ 2818778 h 5554309"/>
              <a:gd name="connsiteX10" fmla="*/ 946186 w 6108856"/>
              <a:gd name="connsiteY10" fmla="*/ 1975104 h 5554309"/>
              <a:gd name="connsiteX11" fmla="*/ 2913975 w 6108856"/>
              <a:gd name="connsiteY11" fmla="*/ 0 h 5554309"/>
              <a:gd name="connsiteX12" fmla="*/ 4992542 w 6108856"/>
              <a:gd name="connsiteY12" fmla="*/ 2543951 h 5554309"/>
              <a:gd name="connsiteX13" fmla="*/ 4311178 w 6108856"/>
              <a:gd name="connsiteY13" fmla="*/ 3928262 h 5554309"/>
              <a:gd name="connsiteX14" fmla="*/ 4791223 w 6108856"/>
              <a:gd name="connsiteY14" fmla="*/ 5544059 h 5554309"/>
              <a:gd name="connsiteX15" fmla="*/ 6108856 w 6108856"/>
              <a:gd name="connsiteY15" fmla="*/ 5554309 h 5554309"/>
              <a:gd name="connsiteX0" fmla="*/ 0 w 6108856"/>
              <a:gd name="connsiteY0" fmla="*/ 5554196 h 5554309"/>
              <a:gd name="connsiteX1" fmla="*/ 2589077 w 6108856"/>
              <a:gd name="connsiteY1" fmla="*/ 5540112 h 5554309"/>
              <a:gd name="connsiteX2" fmla="*/ 2219031 w 6108856"/>
              <a:gd name="connsiteY2" fmla="*/ 4337913 h 5554309"/>
              <a:gd name="connsiteX3" fmla="*/ 1114435 w 6108856"/>
              <a:gd name="connsiteY3" fmla="*/ 4411066 h 5554309"/>
              <a:gd name="connsiteX4" fmla="*/ 975447 w 6108856"/>
              <a:gd name="connsiteY4" fmla="*/ 3745382 h 5554309"/>
              <a:gd name="connsiteX5" fmla="*/ 799882 w 6108856"/>
              <a:gd name="connsiteY5" fmla="*/ 3599078 h 5554309"/>
              <a:gd name="connsiteX6" fmla="*/ 837508 w 6108856"/>
              <a:gd name="connsiteY6" fmla="*/ 3470193 h 5554309"/>
              <a:gd name="connsiteX7" fmla="*/ 736834 w 6108856"/>
              <a:gd name="connsiteY7" fmla="*/ 3362205 h 5554309"/>
              <a:gd name="connsiteX8" fmla="*/ 840296 w 6108856"/>
              <a:gd name="connsiteY8" fmla="*/ 3057428 h 5554309"/>
              <a:gd name="connsiteX9" fmla="*/ 398922 w 6108856"/>
              <a:gd name="connsiteY9" fmla="*/ 2818778 h 5554309"/>
              <a:gd name="connsiteX10" fmla="*/ 946186 w 6108856"/>
              <a:gd name="connsiteY10" fmla="*/ 1975104 h 5554309"/>
              <a:gd name="connsiteX11" fmla="*/ 2913975 w 6108856"/>
              <a:gd name="connsiteY11" fmla="*/ 0 h 5554309"/>
              <a:gd name="connsiteX12" fmla="*/ 4992542 w 6108856"/>
              <a:gd name="connsiteY12" fmla="*/ 2543951 h 5554309"/>
              <a:gd name="connsiteX13" fmla="*/ 4311178 w 6108856"/>
              <a:gd name="connsiteY13" fmla="*/ 3928262 h 5554309"/>
              <a:gd name="connsiteX14" fmla="*/ 4791223 w 6108856"/>
              <a:gd name="connsiteY14" fmla="*/ 5544059 h 5554309"/>
              <a:gd name="connsiteX15" fmla="*/ 6108856 w 6108856"/>
              <a:gd name="connsiteY15" fmla="*/ 5554309 h 5554309"/>
              <a:gd name="connsiteX0" fmla="*/ 0 w 6108856"/>
              <a:gd name="connsiteY0" fmla="*/ 5554196 h 5554309"/>
              <a:gd name="connsiteX1" fmla="*/ 2589077 w 6108856"/>
              <a:gd name="connsiteY1" fmla="*/ 5540112 h 5554309"/>
              <a:gd name="connsiteX2" fmla="*/ 2219031 w 6108856"/>
              <a:gd name="connsiteY2" fmla="*/ 4337913 h 5554309"/>
              <a:gd name="connsiteX3" fmla="*/ 1114435 w 6108856"/>
              <a:gd name="connsiteY3" fmla="*/ 4411066 h 5554309"/>
              <a:gd name="connsiteX4" fmla="*/ 975447 w 6108856"/>
              <a:gd name="connsiteY4" fmla="*/ 3745382 h 5554309"/>
              <a:gd name="connsiteX5" fmla="*/ 799882 w 6108856"/>
              <a:gd name="connsiteY5" fmla="*/ 3599078 h 5554309"/>
              <a:gd name="connsiteX6" fmla="*/ 837508 w 6108856"/>
              <a:gd name="connsiteY6" fmla="*/ 3470193 h 5554309"/>
              <a:gd name="connsiteX7" fmla="*/ 736834 w 6108856"/>
              <a:gd name="connsiteY7" fmla="*/ 3362205 h 5554309"/>
              <a:gd name="connsiteX8" fmla="*/ 840296 w 6108856"/>
              <a:gd name="connsiteY8" fmla="*/ 3057428 h 5554309"/>
              <a:gd name="connsiteX9" fmla="*/ 398922 w 6108856"/>
              <a:gd name="connsiteY9" fmla="*/ 2818778 h 5554309"/>
              <a:gd name="connsiteX10" fmla="*/ 946186 w 6108856"/>
              <a:gd name="connsiteY10" fmla="*/ 1975104 h 5554309"/>
              <a:gd name="connsiteX11" fmla="*/ 2913975 w 6108856"/>
              <a:gd name="connsiteY11" fmla="*/ 0 h 5554309"/>
              <a:gd name="connsiteX12" fmla="*/ 4992542 w 6108856"/>
              <a:gd name="connsiteY12" fmla="*/ 2543951 h 5554309"/>
              <a:gd name="connsiteX13" fmla="*/ 4311178 w 6108856"/>
              <a:gd name="connsiteY13" fmla="*/ 3928262 h 5554309"/>
              <a:gd name="connsiteX14" fmla="*/ 4791223 w 6108856"/>
              <a:gd name="connsiteY14" fmla="*/ 5544059 h 5554309"/>
              <a:gd name="connsiteX15" fmla="*/ 6108856 w 6108856"/>
              <a:gd name="connsiteY15" fmla="*/ 5554309 h 5554309"/>
              <a:gd name="connsiteX0" fmla="*/ 0 w 12139186"/>
              <a:gd name="connsiteY0" fmla="*/ 5531179 h 5554309"/>
              <a:gd name="connsiteX1" fmla="*/ 8619407 w 12139186"/>
              <a:gd name="connsiteY1" fmla="*/ 5540112 h 5554309"/>
              <a:gd name="connsiteX2" fmla="*/ 8249361 w 12139186"/>
              <a:gd name="connsiteY2" fmla="*/ 4337913 h 5554309"/>
              <a:gd name="connsiteX3" fmla="*/ 7144765 w 12139186"/>
              <a:gd name="connsiteY3" fmla="*/ 4411066 h 5554309"/>
              <a:gd name="connsiteX4" fmla="*/ 7005777 w 12139186"/>
              <a:gd name="connsiteY4" fmla="*/ 3745382 h 5554309"/>
              <a:gd name="connsiteX5" fmla="*/ 6830212 w 12139186"/>
              <a:gd name="connsiteY5" fmla="*/ 3599078 h 5554309"/>
              <a:gd name="connsiteX6" fmla="*/ 6867838 w 12139186"/>
              <a:gd name="connsiteY6" fmla="*/ 3470193 h 5554309"/>
              <a:gd name="connsiteX7" fmla="*/ 6767164 w 12139186"/>
              <a:gd name="connsiteY7" fmla="*/ 3362205 h 5554309"/>
              <a:gd name="connsiteX8" fmla="*/ 6870626 w 12139186"/>
              <a:gd name="connsiteY8" fmla="*/ 3057428 h 5554309"/>
              <a:gd name="connsiteX9" fmla="*/ 6429252 w 12139186"/>
              <a:gd name="connsiteY9" fmla="*/ 2818778 h 5554309"/>
              <a:gd name="connsiteX10" fmla="*/ 6976516 w 12139186"/>
              <a:gd name="connsiteY10" fmla="*/ 1975104 h 5554309"/>
              <a:gd name="connsiteX11" fmla="*/ 8944305 w 12139186"/>
              <a:gd name="connsiteY11" fmla="*/ 0 h 5554309"/>
              <a:gd name="connsiteX12" fmla="*/ 11022872 w 12139186"/>
              <a:gd name="connsiteY12" fmla="*/ 2543951 h 5554309"/>
              <a:gd name="connsiteX13" fmla="*/ 10341508 w 12139186"/>
              <a:gd name="connsiteY13" fmla="*/ 3928262 h 5554309"/>
              <a:gd name="connsiteX14" fmla="*/ 10821553 w 12139186"/>
              <a:gd name="connsiteY14" fmla="*/ 5544059 h 5554309"/>
              <a:gd name="connsiteX15" fmla="*/ 12139186 w 12139186"/>
              <a:gd name="connsiteY15" fmla="*/ 5554309 h 5554309"/>
              <a:gd name="connsiteX0" fmla="*/ 0 w 15025640"/>
              <a:gd name="connsiteY0" fmla="*/ 5531179 h 5554309"/>
              <a:gd name="connsiteX1" fmla="*/ 11505861 w 15025640"/>
              <a:gd name="connsiteY1" fmla="*/ 5540112 h 5554309"/>
              <a:gd name="connsiteX2" fmla="*/ 11135815 w 15025640"/>
              <a:gd name="connsiteY2" fmla="*/ 4337913 h 5554309"/>
              <a:gd name="connsiteX3" fmla="*/ 10031219 w 15025640"/>
              <a:gd name="connsiteY3" fmla="*/ 4411066 h 5554309"/>
              <a:gd name="connsiteX4" fmla="*/ 9892231 w 15025640"/>
              <a:gd name="connsiteY4" fmla="*/ 3745382 h 5554309"/>
              <a:gd name="connsiteX5" fmla="*/ 9716666 w 15025640"/>
              <a:gd name="connsiteY5" fmla="*/ 3599078 h 5554309"/>
              <a:gd name="connsiteX6" fmla="*/ 9754292 w 15025640"/>
              <a:gd name="connsiteY6" fmla="*/ 3470193 h 5554309"/>
              <a:gd name="connsiteX7" fmla="*/ 9653618 w 15025640"/>
              <a:gd name="connsiteY7" fmla="*/ 3362205 h 5554309"/>
              <a:gd name="connsiteX8" fmla="*/ 9757080 w 15025640"/>
              <a:gd name="connsiteY8" fmla="*/ 3057428 h 5554309"/>
              <a:gd name="connsiteX9" fmla="*/ 9315706 w 15025640"/>
              <a:gd name="connsiteY9" fmla="*/ 2818778 h 5554309"/>
              <a:gd name="connsiteX10" fmla="*/ 9862970 w 15025640"/>
              <a:gd name="connsiteY10" fmla="*/ 1975104 h 5554309"/>
              <a:gd name="connsiteX11" fmla="*/ 11830759 w 15025640"/>
              <a:gd name="connsiteY11" fmla="*/ 0 h 5554309"/>
              <a:gd name="connsiteX12" fmla="*/ 13909326 w 15025640"/>
              <a:gd name="connsiteY12" fmla="*/ 2543951 h 5554309"/>
              <a:gd name="connsiteX13" fmla="*/ 13227962 w 15025640"/>
              <a:gd name="connsiteY13" fmla="*/ 3928262 h 5554309"/>
              <a:gd name="connsiteX14" fmla="*/ 13708007 w 15025640"/>
              <a:gd name="connsiteY14" fmla="*/ 5544059 h 5554309"/>
              <a:gd name="connsiteX15" fmla="*/ 15025640 w 15025640"/>
              <a:gd name="connsiteY15" fmla="*/ 5554309 h 5554309"/>
              <a:gd name="connsiteX0" fmla="*/ 0 w 15600376"/>
              <a:gd name="connsiteY0" fmla="*/ 5531179 h 5544058"/>
              <a:gd name="connsiteX1" fmla="*/ 11505861 w 15600376"/>
              <a:gd name="connsiteY1" fmla="*/ 5540112 h 5544058"/>
              <a:gd name="connsiteX2" fmla="*/ 11135815 w 15600376"/>
              <a:gd name="connsiteY2" fmla="*/ 4337913 h 5544058"/>
              <a:gd name="connsiteX3" fmla="*/ 10031219 w 15600376"/>
              <a:gd name="connsiteY3" fmla="*/ 4411066 h 5544058"/>
              <a:gd name="connsiteX4" fmla="*/ 9892231 w 15600376"/>
              <a:gd name="connsiteY4" fmla="*/ 3745382 h 5544058"/>
              <a:gd name="connsiteX5" fmla="*/ 9716666 w 15600376"/>
              <a:gd name="connsiteY5" fmla="*/ 3599078 h 5544058"/>
              <a:gd name="connsiteX6" fmla="*/ 9754292 w 15600376"/>
              <a:gd name="connsiteY6" fmla="*/ 3470193 h 5544058"/>
              <a:gd name="connsiteX7" fmla="*/ 9653618 w 15600376"/>
              <a:gd name="connsiteY7" fmla="*/ 3362205 h 5544058"/>
              <a:gd name="connsiteX8" fmla="*/ 9757080 w 15600376"/>
              <a:gd name="connsiteY8" fmla="*/ 3057428 h 5544058"/>
              <a:gd name="connsiteX9" fmla="*/ 9315706 w 15600376"/>
              <a:gd name="connsiteY9" fmla="*/ 2818778 h 5544058"/>
              <a:gd name="connsiteX10" fmla="*/ 9862970 w 15600376"/>
              <a:gd name="connsiteY10" fmla="*/ 1975104 h 5544058"/>
              <a:gd name="connsiteX11" fmla="*/ 11830759 w 15600376"/>
              <a:gd name="connsiteY11" fmla="*/ 0 h 5544058"/>
              <a:gd name="connsiteX12" fmla="*/ 13909326 w 15600376"/>
              <a:gd name="connsiteY12" fmla="*/ 2543951 h 5544058"/>
              <a:gd name="connsiteX13" fmla="*/ 13227962 w 15600376"/>
              <a:gd name="connsiteY13" fmla="*/ 3928262 h 5544058"/>
              <a:gd name="connsiteX14" fmla="*/ 13708007 w 15600376"/>
              <a:gd name="connsiteY14" fmla="*/ 5544059 h 5544058"/>
              <a:gd name="connsiteX15" fmla="*/ 15600376 w 15600376"/>
              <a:gd name="connsiteY15" fmla="*/ 5541537 h 5544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5600376" h="5544058">
                <a:moveTo>
                  <a:pt x="0" y="5531179"/>
                </a:moveTo>
                <a:lnTo>
                  <a:pt x="11505861" y="5540112"/>
                </a:lnTo>
                <a:cubicBezTo>
                  <a:pt x="11441871" y="5232873"/>
                  <a:pt x="11357709" y="4564685"/>
                  <a:pt x="11135815" y="4337913"/>
                </a:cubicBezTo>
                <a:cubicBezTo>
                  <a:pt x="11038279" y="4218431"/>
                  <a:pt x="10333581" y="4625644"/>
                  <a:pt x="10031219" y="4411066"/>
                </a:cubicBezTo>
                <a:cubicBezTo>
                  <a:pt x="9709350" y="4162349"/>
                  <a:pt x="9965383" y="3833165"/>
                  <a:pt x="9892231" y="3745382"/>
                </a:cubicBezTo>
                <a:cubicBezTo>
                  <a:pt x="9833709" y="3696614"/>
                  <a:pt x="9730609" y="3646108"/>
                  <a:pt x="9716666" y="3599078"/>
                </a:cubicBezTo>
                <a:cubicBezTo>
                  <a:pt x="9697521" y="3557625"/>
                  <a:pt x="9723643" y="3507120"/>
                  <a:pt x="9754292" y="3470193"/>
                </a:cubicBezTo>
                <a:lnTo>
                  <a:pt x="9653618" y="3362205"/>
                </a:lnTo>
                <a:cubicBezTo>
                  <a:pt x="9611152" y="3284755"/>
                  <a:pt x="9727119" y="3157511"/>
                  <a:pt x="9757080" y="3057428"/>
                </a:cubicBezTo>
                <a:cubicBezTo>
                  <a:pt x="9609955" y="2977878"/>
                  <a:pt x="9372296" y="2939068"/>
                  <a:pt x="9315706" y="2818778"/>
                </a:cubicBezTo>
                <a:cubicBezTo>
                  <a:pt x="9267263" y="2691462"/>
                  <a:pt x="9798244" y="2374024"/>
                  <a:pt x="9862970" y="1975104"/>
                </a:cubicBezTo>
                <a:cubicBezTo>
                  <a:pt x="9812729" y="266534"/>
                  <a:pt x="11229150" y="11046"/>
                  <a:pt x="11830759" y="0"/>
                </a:cubicBezTo>
                <a:cubicBezTo>
                  <a:pt x="12813325" y="-24"/>
                  <a:pt x="14393422" y="647274"/>
                  <a:pt x="13909326" y="2543951"/>
                </a:cubicBezTo>
                <a:cubicBezTo>
                  <a:pt x="13722946" y="3037075"/>
                  <a:pt x="13158606" y="3622783"/>
                  <a:pt x="13227962" y="3928262"/>
                </a:cubicBezTo>
                <a:cubicBezTo>
                  <a:pt x="13299038" y="4327448"/>
                  <a:pt x="13600717" y="5185614"/>
                  <a:pt x="13708007" y="5544059"/>
                </a:cubicBezTo>
                <a:lnTo>
                  <a:pt x="15600376" y="5541537"/>
                </a:lnTo>
              </a:path>
            </a:pathLst>
          </a:custGeom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186" name="Rounded Rectangle 5">
            <a:extLst>
              <a:ext uri="{FF2B5EF4-FFF2-40B4-BE49-F238E27FC236}">
                <a16:creationId xmlns:a16="http://schemas.microsoft.com/office/drawing/2014/main" xmlns="" id="{1DA50799-C094-4850-957F-2A8EE583367B}"/>
              </a:ext>
            </a:extLst>
          </p:cNvPr>
          <p:cNvSpPr/>
          <p:nvPr/>
        </p:nvSpPr>
        <p:spPr>
          <a:xfrm flipH="1">
            <a:off x="4378889" y="1591320"/>
            <a:ext cx="344621" cy="284291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7" name="Rounded Rectangle 6">
            <a:extLst>
              <a:ext uri="{FF2B5EF4-FFF2-40B4-BE49-F238E27FC236}">
                <a16:creationId xmlns:a16="http://schemas.microsoft.com/office/drawing/2014/main" xmlns="" id="{0F973CE5-69CD-4452-A2EF-4BE84EB8927B}"/>
              </a:ext>
            </a:extLst>
          </p:cNvPr>
          <p:cNvSpPr/>
          <p:nvPr/>
        </p:nvSpPr>
        <p:spPr>
          <a:xfrm>
            <a:off x="8439995" y="2319663"/>
            <a:ext cx="432827" cy="208478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88" name="Rounded Rectangle 6">
            <a:extLst>
              <a:ext uri="{FF2B5EF4-FFF2-40B4-BE49-F238E27FC236}">
                <a16:creationId xmlns:a16="http://schemas.microsoft.com/office/drawing/2014/main" xmlns="" id="{0F973CE5-69CD-4452-A2EF-4BE84EB8927B}"/>
              </a:ext>
            </a:extLst>
          </p:cNvPr>
          <p:cNvSpPr/>
          <p:nvPr/>
        </p:nvSpPr>
        <p:spPr>
          <a:xfrm>
            <a:off x="2276062" y="3194307"/>
            <a:ext cx="454378" cy="314206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89" name="Freeform 108">
            <a:extLst>
              <a:ext uri="{FF2B5EF4-FFF2-40B4-BE49-F238E27FC236}">
                <a16:creationId xmlns="" xmlns:a16="http://schemas.microsoft.com/office/drawing/2014/main" id="{6A02011B-41CE-4E20-9214-001F7D847E12}"/>
              </a:ext>
            </a:extLst>
          </p:cNvPr>
          <p:cNvSpPr/>
          <p:nvPr/>
        </p:nvSpPr>
        <p:spPr>
          <a:xfrm>
            <a:off x="5841732" y="2158314"/>
            <a:ext cx="501857" cy="554554"/>
          </a:xfrm>
          <a:custGeom>
            <a:avLst/>
            <a:gdLst/>
            <a:ahLst/>
            <a:cxnLst/>
            <a:rect l="l" t="t" r="r" b="b"/>
            <a:pathLst>
              <a:path w="341005" h="376812">
                <a:moveTo>
                  <a:pt x="179590" y="105941"/>
                </a:moveTo>
                <a:cubicBezTo>
                  <a:pt x="189466" y="103284"/>
                  <a:pt x="200229" y="106383"/>
                  <a:pt x="207502" y="113978"/>
                </a:cubicBezTo>
                <a:lnTo>
                  <a:pt x="205155" y="116193"/>
                </a:lnTo>
                <a:cubicBezTo>
                  <a:pt x="198727" y="109493"/>
                  <a:pt x="189244" y="106732"/>
                  <a:pt x="180543" y="109027"/>
                </a:cubicBezTo>
                <a:cubicBezTo>
                  <a:pt x="171284" y="111470"/>
                  <a:pt x="164597" y="119184"/>
                  <a:pt x="163491" y="128699"/>
                </a:cubicBezTo>
                <a:lnTo>
                  <a:pt x="160301" y="128192"/>
                </a:lnTo>
                <a:cubicBezTo>
                  <a:pt x="160626" y="125509"/>
                  <a:pt x="161343" y="122953"/>
                  <a:pt x="162397" y="120583"/>
                </a:cubicBezTo>
                <a:cubicBezTo>
                  <a:pt x="163188" y="118806"/>
                  <a:pt x="164168" y="117134"/>
                  <a:pt x="165317" y="115593"/>
                </a:cubicBezTo>
                <a:close/>
                <a:moveTo>
                  <a:pt x="184774" y="76800"/>
                </a:moveTo>
                <a:cubicBezTo>
                  <a:pt x="189722" y="75892"/>
                  <a:pt x="194950" y="76276"/>
                  <a:pt x="199898" y="78055"/>
                </a:cubicBezTo>
                <a:lnTo>
                  <a:pt x="198784" y="81085"/>
                </a:lnTo>
                <a:cubicBezTo>
                  <a:pt x="190044" y="77951"/>
                  <a:pt x="180324" y="79705"/>
                  <a:pt x="173557" y="85636"/>
                </a:cubicBezTo>
                <a:cubicBezTo>
                  <a:pt x="166357" y="91948"/>
                  <a:pt x="163808" y="101834"/>
                  <a:pt x="167057" y="110845"/>
                </a:cubicBezTo>
                <a:lnTo>
                  <a:pt x="163976" y="111813"/>
                </a:lnTo>
                <a:cubicBezTo>
                  <a:pt x="161264" y="104174"/>
                  <a:pt x="162206" y="95982"/>
                  <a:pt x="166259" y="89343"/>
                </a:cubicBezTo>
                <a:lnTo>
                  <a:pt x="171329" y="83298"/>
                </a:lnTo>
                <a:cubicBezTo>
                  <a:pt x="175158" y="79908"/>
                  <a:pt x="179826" y="77708"/>
                  <a:pt x="184774" y="76800"/>
                </a:cubicBezTo>
                <a:close/>
                <a:moveTo>
                  <a:pt x="179076" y="24908"/>
                </a:moveTo>
                <a:cubicBezTo>
                  <a:pt x="173882" y="25821"/>
                  <a:pt x="169065" y="28595"/>
                  <a:pt x="165693" y="33023"/>
                </a:cubicBezTo>
                <a:lnTo>
                  <a:pt x="165081" y="32645"/>
                </a:lnTo>
                <a:lnTo>
                  <a:pt x="164343" y="33841"/>
                </a:lnTo>
                <a:lnTo>
                  <a:pt x="159156" y="28989"/>
                </a:lnTo>
                <a:cubicBezTo>
                  <a:pt x="147650" y="21890"/>
                  <a:pt x="132568" y="25462"/>
                  <a:pt x="125468" y="36968"/>
                </a:cubicBezTo>
                <a:cubicBezTo>
                  <a:pt x="125028" y="37682"/>
                  <a:pt x="124628" y="38410"/>
                  <a:pt x="124607" y="39302"/>
                </a:cubicBezTo>
                <a:cubicBezTo>
                  <a:pt x="121192" y="53871"/>
                  <a:pt x="126621" y="67918"/>
                  <a:pt x="137512" y="72288"/>
                </a:cubicBezTo>
                <a:lnTo>
                  <a:pt x="136408" y="75373"/>
                </a:lnTo>
                <a:cubicBezTo>
                  <a:pt x="125065" y="70889"/>
                  <a:pt x="118824" y="57470"/>
                  <a:pt x="120792" y="42874"/>
                </a:cubicBezTo>
                <a:cubicBezTo>
                  <a:pt x="110219" y="38045"/>
                  <a:pt x="97555" y="41998"/>
                  <a:pt x="91229" y="52250"/>
                </a:cubicBezTo>
                <a:cubicBezTo>
                  <a:pt x="86215" y="60377"/>
                  <a:pt x="87164" y="68019"/>
                  <a:pt x="90995" y="75559"/>
                </a:cubicBezTo>
                <a:cubicBezTo>
                  <a:pt x="88405" y="77546"/>
                  <a:pt x="86197" y="80074"/>
                  <a:pt x="84391" y="83001"/>
                </a:cubicBezTo>
                <a:cubicBezTo>
                  <a:pt x="75261" y="97799"/>
                  <a:pt x="79855" y="117197"/>
                  <a:pt x="94653" y="126328"/>
                </a:cubicBezTo>
                <a:cubicBezTo>
                  <a:pt x="99603" y="129383"/>
                  <a:pt x="105068" y="130901"/>
                  <a:pt x="110449" y="130283"/>
                </a:cubicBezTo>
                <a:cubicBezTo>
                  <a:pt x="111461" y="121556"/>
                  <a:pt x="114239" y="112980"/>
                  <a:pt x="118788" y="105103"/>
                </a:cubicBezTo>
                <a:lnTo>
                  <a:pt x="122060" y="106993"/>
                </a:lnTo>
                <a:cubicBezTo>
                  <a:pt x="117549" y="114804"/>
                  <a:pt x="114885" y="123345"/>
                  <a:pt x="114602" y="132066"/>
                </a:cubicBezTo>
                <a:cubicBezTo>
                  <a:pt x="118189" y="142541"/>
                  <a:pt x="127538" y="149533"/>
                  <a:pt x="138054" y="150704"/>
                </a:cubicBezTo>
                <a:lnTo>
                  <a:pt x="138622" y="157584"/>
                </a:lnTo>
                <a:cubicBezTo>
                  <a:pt x="141809" y="168599"/>
                  <a:pt x="152592" y="175355"/>
                  <a:pt x="163536" y="173320"/>
                </a:cubicBezTo>
                <a:lnTo>
                  <a:pt x="163736" y="174011"/>
                </a:lnTo>
                <a:lnTo>
                  <a:pt x="165086" y="173621"/>
                </a:lnTo>
                <a:lnTo>
                  <a:pt x="165671" y="180699"/>
                </a:lnTo>
                <a:cubicBezTo>
                  <a:pt x="169429" y="193686"/>
                  <a:pt x="183003" y="201168"/>
                  <a:pt x="195990" y="197411"/>
                </a:cubicBezTo>
                <a:cubicBezTo>
                  <a:pt x="196796" y="197178"/>
                  <a:pt x="197581" y="196907"/>
                  <a:pt x="198196" y="196260"/>
                </a:cubicBezTo>
                <a:cubicBezTo>
                  <a:pt x="209934" y="188156"/>
                  <a:pt x="215400" y="175007"/>
                  <a:pt x="211155" y="164763"/>
                </a:cubicBezTo>
                <a:cubicBezTo>
                  <a:pt x="205121" y="170199"/>
                  <a:pt x="196738" y="172687"/>
                  <a:pt x="188343" y="171472"/>
                </a:cubicBezTo>
                <a:lnTo>
                  <a:pt x="188829" y="168281"/>
                </a:lnTo>
                <a:cubicBezTo>
                  <a:pt x="198020" y="169602"/>
                  <a:pt x="207192" y="165939"/>
                  <a:pt x="212635" y="158774"/>
                </a:cubicBezTo>
                <a:cubicBezTo>
                  <a:pt x="218427" y="151149"/>
                  <a:pt x="218946" y="140953"/>
                  <a:pt x="213960" y="132774"/>
                </a:cubicBezTo>
                <a:lnTo>
                  <a:pt x="216785" y="131210"/>
                </a:lnTo>
                <a:cubicBezTo>
                  <a:pt x="222366" y="140465"/>
                  <a:pt x="221779" y="151983"/>
                  <a:pt x="215286" y="160619"/>
                </a:cubicBezTo>
                <a:lnTo>
                  <a:pt x="213805" y="162105"/>
                </a:lnTo>
                <a:cubicBezTo>
                  <a:pt x="218946" y="172938"/>
                  <a:pt x="214526" y="186813"/>
                  <a:pt x="203421" y="196175"/>
                </a:cubicBezTo>
                <a:cubicBezTo>
                  <a:pt x="208012" y="206854"/>
                  <a:pt x="220050" y="212429"/>
                  <a:pt x="231622" y="209082"/>
                </a:cubicBezTo>
                <a:cubicBezTo>
                  <a:pt x="239377" y="206838"/>
                  <a:pt x="243741" y="201989"/>
                  <a:pt x="246092" y="195539"/>
                </a:cubicBezTo>
                <a:cubicBezTo>
                  <a:pt x="255042" y="199507"/>
                  <a:pt x="265290" y="198199"/>
                  <a:pt x="272958" y="192601"/>
                </a:cubicBezTo>
                <a:lnTo>
                  <a:pt x="276795" y="193971"/>
                </a:lnTo>
                <a:cubicBezTo>
                  <a:pt x="289009" y="194016"/>
                  <a:pt x="298363" y="193248"/>
                  <a:pt x="304258" y="183694"/>
                </a:cubicBezTo>
                <a:cubicBezTo>
                  <a:pt x="309343" y="175453"/>
                  <a:pt x="308953" y="165378"/>
                  <a:pt x="303795" y="157923"/>
                </a:cubicBezTo>
                <a:cubicBezTo>
                  <a:pt x="298315" y="164420"/>
                  <a:pt x="291041" y="168177"/>
                  <a:pt x="283702" y="168174"/>
                </a:cubicBezTo>
                <a:lnTo>
                  <a:pt x="283555" y="164527"/>
                </a:lnTo>
                <a:cubicBezTo>
                  <a:pt x="293404" y="164978"/>
                  <a:pt x="303289" y="157339"/>
                  <a:pt x="308110" y="145450"/>
                </a:cubicBezTo>
                <a:cubicBezTo>
                  <a:pt x="311022" y="136198"/>
                  <a:pt x="308752" y="126109"/>
                  <a:pt x="302169" y="119023"/>
                </a:cubicBezTo>
                <a:cubicBezTo>
                  <a:pt x="296249" y="127191"/>
                  <a:pt x="286098" y="131525"/>
                  <a:pt x="275782" y="130309"/>
                </a:cubicBezTo>
                <a:lnTo>
                  <a:pt x="276183" y="127106"/>
                </a:lnTo>
                <a:cubicBezTo>
                  <a:pt x="285405" y="128184"/>
                  <a:pt x="294478" y="124281"/>
                  <a:pt x="299730" y="116974"/>
                </a:cubicBezTo>
                <a:lnTo>
                  <a:pt x="300207" y="116045"/>
                </a:lnTo>
                <a:cubicBezTo>
                  <a:pt x="300079" y="107222"/>
                  <a:pt x="295342" y="98867"/>
                  <a:pt x="287259" y="93880"/>
                </a:cubicBezTo>
                <a:cubicBezTo>
                  <a:pt x="284295" y="92051"/>
                  <a:pt x="281129" y="90828"/>
                  <a:pt x="277855" y="90561"/>
                </a:cubicBezTo>
                <a:cubicBezTo>
                  <a:pt x="271916" y="104194"/>
                  <a:pt x="259881" y="112708"/>
                  <a:pt x="248172" y="111695"/>
                </a:cubicBezTo>
                <a:cubicBezTo>
                  <a:pt x="248002" y="114741"/>
                  <a:pt x="246936" y="117719"/>
                  <a:pt x="245089" y="120348"/>
                </a:cubicBezTo>
                <a:cubicBezTo>
                  <a:pt x="241307" y="125729"/>
                  <a:pt x="234825" y="128827"/>
                  <a:pt x="228007" y="128511"/>
                </a:cubicBezTo>
                <a:lnTo>
                  <a:pt x="228158" y="125380"/>
                </a:lnTo>
                <a:cubicBezTo>
                  <a:pt x="233848" y="125642"/>
                  <a:pt x="239262" y="123097"/>
                  <a:pt x="242439" y="118667"/>
                </a:cubicBezTo>
                <a:cubicBezTo>
                  <a:pt x="244071" y="116391"/>
                  <a:pt x="244987" y="113796"/>
                  <a:pt x="245116" y="111152"/>
                </a:cubicBezTo>
                <a:lnTo>
                  <a:pt x="243716" y="110904"/>
                </a:lnTo>
                <a:lnTo>
                  <a:pt x="244539" y="108155"/>
                </a:lnTo>
                <a:cubicBezTo>
                  <a:pt x="244792" y="106166"/>
                  <a:pt x="244131" y="104285"/>
                  <a:pt x="243078" y="102544"/>
                </a:cubicBezTo>
                <a:cubicBezTo>
                  <a:pt x="240257" y="97875"/>
                  <a:pt x="235048" y="94922"/>
                  <a:pt x="229344" y="94755"/>
                </a:cubicBezTo>
                <a:lnTo>
                  <a:pt x="229436" y="91621"/>
                </a:lnTo>
                <a:cubicBezTo>
                  <a:pt x="236268" y="91821"/>
                  <a:pt x="242499" y="95409"/>
                  <a:pt x="245850" y="101072"/>
                </a:cubicBezTo>
                <a:cubicBezTo>
                  <a:pt x="247129" y="103235"/>
                  <a:pt x="247915" y="105575"/>
                  <a:pt x="248037" y="107973"/>
                </a:cubicBezTo>
                <a:cubicBezTo>
                  <a:pt x="258268" y="109553"/>
                  <a:pt x="268981" y="102051"/>
                  <a:pt x="274232" y="89778"/>
                </a:cubicBezTo>
                <a:cubicBezTo>
                  <a:pt x="278708" y="77339"/>
                  <a:pt x="274020" y="63056"/>
                  <a:pt x="262316" y="55834"/>
                </a:cubicBezTo>
                <a:cubicBezTo>
                  <a:pt x="257734" y="53007"/>
                  <a:pt x="252666" y="51626"/>
                  <a:pt x="247691" y="52231"/>
                </a:cubicBezTo>
                <a:cubicBezTo>
                  <a:pt x="248705" y="60913"/>
                  <a:pt x="245967" y="69020"/>
                  <a:pt x="239739" y="74185"/>
                </a:cubicBezTo>
                <a:lnTo>
                  <a:pt x="237649" y="71664"/>
                </a:lnTo>
                <a:cubicBezTo>
                  <a:pt x="244579" y="65918"/>
                  <a:pt x="246481" y="55888"/>
                  <a:pt x="243151" y="45920"/>
                </a:cubicBezTo>
                <a:cubicBezTo>
                  <a:pt x="241194" y="40124"/>
                  <a:pt x="237183" y="35004"/>
                  <a:pt x="231542" y="31523"/>
                </a:cubicBezTo>
                <a:cubicBezTo>
                  <a:pt x="221392" y="25261"/>
                  <a:pt x="208864" y="26095"/>
                  <a:pt x="199763" y="32668"/>
                </a:cubicBezTo>
                <a:lnTo>
                  <a:pt x="194721" y="27952"/>
                </a:lnTo>
                <a:cubicBezTo>
                  <a:pt x="189842" y="24941"/>
                  <a:pt x="184271" y="23995"/>
                  <a:pt x="179076" y="24908"/>
                </a:cubicBezTo>
                <a:close/>
                <a:moveTo>
                  <a:pt x="190632" y="62"/>
                </a:moveTo>
                <a:cubicBezTo>
                  <a:pt x="300121" y="2329"/>
                  <a:pt x="391248" y="125645"/>
                  <a:pt x="309641" y="225160"/>
                </a:cubicBezTo>
                <a:cubicBezTo>
                  <a:pt x="282892" y="251229"/>
                  <a:pt x="279266" y="288859"/>
                  <a:pt x="302841" y="374772"/>
                </a:cubicBezTo>
                <a:lnTo>
                  <a:pt x="121266" y="376812"/>
                </a:lnTo>
                <a:lnTo>
                  <a:pt x="109025" y="322355"/>
                </a:lnTo>
                <a:cubicBezTo>
                  <a:pt x="76580" y="333165"/>
                  <a:pt x="40716" y="329924"/>
                  <a:pt x="28778" y="318327"/>
                </a:cubicBezTo>
                <a:cubicBezTo>
                  <a:pt x="22923" y="311868"/>
                  <a:pt x="25422" y="291738"/>
                  <a:pt x="32859" y="276164"/>
                </a:cubicBezTo>
                <a:cubicBezTo>
                  <a:pt x="35235" y="270344"/>
                  <a:pt x="23179" y="268321"/>
                  <a:pt x="20618" y="259843"/>
                </a:cubicBezTo>
                <a:cubicBezTo>
                  <a:pt x="19440" y="251965"/>
                  <a:pt x="27377" y="251682"/>
                  <a:pt x="30757" y="247602"/>
                </a:cubicBezTo>
                <a:lnTo>
                  <a:pt x="18516" y="238938"/>
                </a:lnTo>
                <a:cubicBezTo>
                  <a:pt x="12669" y="232923"/>
                  <a:pt x="25811" y="221592"/>
                  <a:pt x="29458" y="212919"/>
                </a:cubicBezTo>
                <a:cubicBezTo>
                  <a:pt x="16679" y="208924"/>
                  <a:pt x="7006" y="203466"/>
                  <a:pt x="307" y="196983"/>
                </a:cubicBezTo>
                <a:cubicBezTo>
                  <a:pt x="-2572" y="186228"/>
                  <a:pt x="15339" y="171234"/>
                  <a:pt x="31089" y="151672"/>
                </a:cubicBezTo>
                <a:cubicBezTo>
                  <a:pt x="47602" y="132201"/>
                  <a:pt x="33821" y="117353"/>
                  <a:pt x="46470" y="75544"/>
                </a:cubicBezTo>
                <a:cubicBezTo>
                  <a:pt x="66559" y="23813"/>
                  <a:pt x="114124" y="-1423"/>
                  <a:pt x="190632" y="6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90" name="Freeform 108">
            <a:extLst>
              <a:ext uri="{FF2B5EF4-FFF2-40B4-BE49-F238E27FC236}">
                <a16:creationId xmlns="" xmlns:a16="http://schemas.microsoft.com/office/drawing/2014/main" id="{6A02011B-41CE-4E20-9214-001F7D847E12}"/>
              </a:ext>
            </a:extLst>
          </p:cNvPr>
          <p:cNvSpPr/>
          <p:nvPr/>
        </p:nvSpPr>
        <p:spPr>
          <a:xfrm>
            <a:off x="1448637" y="3112469"/>
            <a:ext cx="501857" cy="554554"/>
          </a:xfrm>
          <a:custGeom>
            <a:avLst/>
            <a:gdLst/>
            <a:ahLst/>
            <a:cxnLst/>
            <a:rect l="l" t="t" r="r" b="b"/>
            <a:pathLst>
              <a:path w="341005" h="376812">
                <a:moveTo>
                  <a:pt x="179590" y="105941"/>
                </a:moveTo>
                <a:cubicBezTo>
                  <a:pt x="189466" y="103284"/>
                  <a:pt x="200229" y="106383"/>
                  <a:pt x="207502" y="113978"/>
                </a:cubicBezTo>
                <a:lnTo>
                  <a:pt x="205155" y="116193"/>
                </a:lnTo>
                <a:cubicBezTo>
                  <a:pt x="198727" y="109493"/>
                  <a:pt x="189244" y="106732"/>
                  <a:pt x="180543" y="109027"/>
                </a:cubicBezTo>
                <a:cubicBezTo>
                  <a:pt x="171284" y="111470"/>
                  <a:pt x="164597" y="119184"/>
                  <a:pt x="163491" y="128699"/>
                </a:cubicBezTo>
                <a:lnTo>
                  <a:pt x="160301" y="128192"/>
                </a:lnTo>
                <a:cubicBezTo>
                  <a:pt x="160626" y="125509"/>
                  <a:pt x="161343" y="122953"/>
                  <a:pt x="162397" y="120583"/>
                </a:cubicBezTo>
                <a:cubicBezTo>
                  <a:pt x="163188" y="118806"/>
                  <a:pt x="164168" y="117134"/>
                  <a:pt x="165317" y="115593"/>
                </a:cubicBezTo>
                <a:close/>
                <a:moveTo>
                  <a:pt x="184774" y="76800"/>
                </a:moveTo>
                <a:cubicBezTo>
                  <a:pt x="189722" y="75892"/>
                  <a:pt x="194950" y="76276"/>
                  <a:pt x="199898" y="78055"/>
                </a:cubicBezTo>
                <a:lnTo>
                  <a:pt x="198784" y="81085"/>
                </a:lnTo>
                <a:cubicBezTo>
                  <a:pt x="190044" y="77951"/>
                  <a:pt x="180324" y="79705"/>
                  <a:pt x="173557" y="85636"/>
                </a:cubicBezTo>
                <a:cubicBezTo>
                  <a:pt x="166357" y="91948"/>
                  <a:pt x="163808" y="101834"/>
                  <a:pt x="167057" y="110845"/>
                </a:cubicBezTo>
                <a:lnTo>
                  <a:pt x="163976" y="111813"/>
                </a:lnTo>
                <a:cubicBezTo>
                  <a:pt x="161264" y="104174"/>
                  <a:pt x="162206" y="95982"/>
                  <a:pt x="166259" y="89343"/>
                </a:cubicBezTo>
                <a:lnTo>
                  <a:pt x="171329" y="83298"/>
                </a:lnTo>
                <a:cubicBezTo>
                  <a:pt x="175158" y="79908"/>
                  <a:pt x="179826" y="77708"/>
                  <a:pt x="184774" y="76800"/>
                </a:cubicBezTo>
                <a:close/>
                <a:moveTo>
                  <a:pt x="179076" y="24908"/>
                </a:moveTo>
                <a:cubicBezTo>
                  <a:pt x="173882" y="25821"/>
                  <a:pt x="169065" y="28595"/>
                  <a:pt x="165693" y="33023"/>
                </a:cubicBezTo>
                <a:lnTo>
                  <a:pt x="165081" y="32645"/>
                </a:lnTo>
                <a:lnTo>
                  <a:pt x="164343" y="33841"/>
                </a:lnTo>
                <a:lnTo>
                  <a:pt x="159156" y="28989"/>
                </a:lnTo>
                <a:cubicBezTo>
                  <a:pt x="147650" y="21890"/>
                  <a:pt x="132568" y="25462"/>
                  <a:pt x="125468" y="36968"/>
                </a:cubicBezTo>
                <a:cubicBezTo>
                  <a:pt x="125028" y="37682"/>
                  <a:pt x="124628" y="38410"/>
                  <a:pt x="124607" y="39302"/>
                </a:cubicBezTo>
                <a:cubicBezTo>
                  <a:pt x="121192" y="53871"/>
                  <a:pt x="126621" y="67918"/>
                  <a:pt x="137512" y="72288"/>
                </a:cubicBezTo>
                <a:lnTo>
                  <a:pt x="136408" y="75373"/>
                </a:lnTo>
                <a:cubicBezTo>
                  <a:pt x="125065" y="70889"/>
                  <a:pt x="118824" y="57470"/>
                  <a:pt x="120792" y="42874"/>
                </a:cubicBezTo>
                <a:cubicBezTo>
                  <a:pt x="110219" y="38045"/>
                  <a:pt x="97555" y="41998"/>
                  <a:pt x="91229" y="52250"/>
                </a:cubicBezTo>
                <a:cubicBezTo>
                  <a:pt x="86215" y="60377"/>
                  <a:pt x="87164" y="68019"/>
                  <a:pt x="90995" y="75559"/>
                </a:cubicBezTo>
                <a:cubicBezTo>
                  <a:pt x="88405" y="77546"/>
                  <a:pt x="86197" y="80074"/>
                  <a:pt x="84391" y="83001"/>
                </a:cubicBezTo>
                <a:cubicBezTo>
                  <a:pt x="75261" y="97799"/>
                  <a:pt x="79855" y="117197"/>
                  <a:pt x="94653" y="126328"/>
                </a:cubicBezTo>
                <a:cubicBezTo>
                  <a:pt x="99603" y="129383"/>
                  <a:pt x="105068" y="130901"/>
                  <a:pt x="110449" y="130283"/>
                </a:cubicBezTo>
                <a:cubicBezTo>
                  <a:pt x="111461" y="121556"/>
                  <a:pt x="114239" y="112980"/>
                  <a:pt x="118788" y="105103"/>
                </a:cubicBezTo>
                <a:lnTo>
                  <a:pt x="122060" y="106993"/>
                </a:lnTo>
                <a:cubicBezTo>
                  <a:pt x="117549" y="114804"/>
                  <a:pt x="114885" y="123345"/>
                  <a:pt x="114602" y="132066"/>
                </a:cubicBezTo>
                <a:cubicBezTo>
                  <a:pt x="118189" y="142541"/>
                  <a:pt x="127538" y="149533"/>
                  <a:pt x="138054" y="150704"/>
                </a:cubicBezTo>
                <a:lnTo>
                  <a:pt x="138622" y="157584"/>
                </a:lnTo>
                <a:cubicBezTo>
                  <a:pt x="141809" y="168599"/>
                  <a:pt x="152592" y="175355"/>
                  <a:pt x="163536" y="173320"/>
                </a:cubicBezTo>
                <a:lnTo>
                  <a:pt x="163736" y="174011"/>
                </a:lnTo>
                <a:lnTo>
                  <a:pt x="165086" y="173621"/>
                </a:lnTo>
                <a:lnTo>
                  <a:pt x="165671" y="180699"/>
                </a:lnTo>
                <a:cubicBezTo>
                  <a:pt x="169429" y="193686"/>
                  <a:pt x="183003" y="201168"/>
                  <a:pt x="195990" y="197411"/>
                </a:cubicBezTo>
                <a:cubicBezTo>
                  <a:pt x="196796" y="197178"/>
                  <a:pt x="197581" y="196907"/>
                  <a:pt x="198196" y="196260"/>
                </a:cubicBezTo>
                <a:cubicBezTo>
                  <a:pt x="209934" y="188156"/>
                  <a:pt x="215400" y="175007"/>
                  <a:pt x="211155" y="164763"/>
                </a:cubicBezTo>
                <a:cubicBezTo>
                  <a:pt x="205121" y="170199"/>
                  <a:pt x="196738" y="172687"/>
                  <a:pt x="188343" y="171472"/>
                </a:cubicBezTo>
                <a:lnTo>
                  <a:pt x="188829" y="168281"/>
                </a:lnTo>
                <a:cubicBezTo>
                  <a:pt x="198020" y="169602"/>
                  <a:pt x="207192" y="165939"/>
                  <a:pt x="212635" y="158774"/>
                </a:cubicBezTo>
                <a:cubicBezTo>
                  <a:pt x="218427" y="151149"/>
                  <a:pt x="218946" y="140953"/>
                  <a:pt x="213960" y="132774"/>
                </a:cubicBezTo>
                <a:lnTo>
                  <a:pt x="216785" y="131210"/>
                </a:lnTo>
                <a:cubicBezTo>
                  <a:pt x="222366" y="140465"/>
                  <a:pt x="221779" y="151983"/>
                  <a:pt x="215286" y="160619"/>
                </a:cubicBezTo>
                <a:lnTo>
                  <a:pt x="213805" y="162105"/>
                </a:lnTo>
                <a:cubicBezTo>
                  <a:pt x="218946" y="172938"/>
                  <a:pt x="214526" y="186813"/>
                  <a:pt x="203421" y="196175"/>
                </a:cubicBezTo>
                <a:cubicBezTo>
                  <a:pt x="208012" y="206854"/>
                  <a:pt x="220050" y="212429"/>
                  <a:pt x="231622" y="209082"/>
                </a:cubicBezTo>
                <a:cubicBezTo>
                  <a:pt x="239377" y="206838"/>
                  <a:pt x="243741" y="201989"/>
                  <a:pt x="246092" y="195539"/>
                </a:cubicBezTo>
                <a:cubicBezTo>
                  <a:pt x="255042" y="199507"/>
                  <a:pt x="265290" y="198199"/>
                  <a:pt x="272958" y="192601"/>
                </a:cubicBezTo>
                <a:lnTo>
                  <a:pt x="276795" y="193971"/>
                </a:lnTo>
                <a:cubicBezTo>
                  <a:pt x="289009" y="194016"/>
                  <a:pt x="298363" y="193248"/>
                  <a:pt x="304258" y="183694"/>
                </a:cubicBezTo>
                <a:cubicBezTo>
                  <a:pt x="309343" y="175453"/>
                  <a:pt x="308953" y="165378"/>
                  <a:pt x="303795" y="157923"/>
                </a:cubicBezTo>
                <a:cubicBezTo>
                  <a:pt x="298315" y="164420"/>
                  <a:pt x="291041" y="168177"/>
                  <a:pt x="283702" y="168174"/>
                </a:cubicBezTo>
                <a:lnTo>
                  <a:pt x="283555" y="164527"/>
                </a:lnTo>
                <a:cubicBezTo>
                  <a:pt x="293404" y="164978"/>
                  <a:pt x="303289" y="157339"/>
                  <a:pt x="308110" y="145450"/>
                </a:cubicBezTo>
                <a:cubicBezTo>
                  <a:pt x="311022" y="136198"/>
                  <a:pt x="308752" y="126109"/>
                  <a:pt x="302169" y="119023"/>
                </a:cubicBezTo>
                <a:cubicBezTo>
                  <a:pt x="296249" y="127191"/>
                  <a:pt x="286098" y="131525"/>
                  <a:pt x="275782" y="130309"/>
                </a:cubicBezTo>
                <a:lnTo>
                  <a:pt x="276183" y="127106"/>
                </a:lnTo>
                <a:cubicBezTo>
                  <a:pt x="285405" y="128184"/>
                  <a:pt x="294478" y="124281"/>
                  <a:pt x="299730" y="116974"/>
                </a:cubicBezTo>
                <a:lnTo>
                  <a:pt x="300207" y="116045"/>
                </a:lnTo>
                <a:cubicBezTo>
                  <a:pt x="300079" y="107222"/>
                  <a:pt x="295342" y="98867"/>
                  <a:pt x="287259" y="93880"/>
                </a:cubicBezTo>
                <a:cubicBezTo>
                  <a:pt x="284295" y="92051"/>
                  <a:pt x="281129" y="90828"/>
                  <a:pt x="277855" y="90561"/>
                </a:cubicBezTo>
                <a:cubicBezTo>
                  <a:pt x="271916" y="104194"/>
                  <a:pt x="259881" y="112708"/>
                  <a:pt x="248172" y="111695"/>
                </a:cubicBezTo>
                <a:cubicBezTo>
                  <a:pt x="248002" y="114741"/>
                  <a:pt x="246936" y="117719"/>
                  <a:pt x="245089" y="120348"/>
                </a:cubicBezTo>
                <a:cubicBezTo>
                  <a:pt x="241307" y="125729"/>
                  <a:pt x="234825" y="128827"/>
                  <a:pt x="228007" y="128511"/>
                </a:cubicBezTo>
                <a:lnTo>
                  <a:pt x="228158" y="125380"/>
                </a:lnTo>
                <a:cubicBezTo>
                  <a:pt x="233848" y="125642"/>
                  <a:pt x="239262" y="123097"/>
                  <a:pt x="242439" y="118667"/>
                </a:cubicBezTo>
                <a:cubicBezTo>
                  <a:pt x="244071" y="116391"/>
                  <a:pt x="244987" y="113796"/>
                  <a:pt x="245116" y="111152"/>
                </a:cubicBezTo>
                <a:lnTo>
                  <a:pt x="243716" y="110904"/>
                </a:lnTo>
                <a:lnTo>
                  <a:pt x="244539" y="108155"/>
                </a:lnTo>
                <a:cubicBezTo>
                  <a:pt x="244792" y="106166"/>
                  <a:pt x="244131" y="104285"/>
                  <a:pt x="243078" y="102544"/>
                </a:cubicBezTo>
                <a:cubicBezTo>
                  <a:pt x="240257" y="97875"/>
                  <a:pt x="235048" y="94922"/>
                  <a:pt x="229344" y="94755"/>
                </a:cubicBezTo>
                <a:lnTo>
                  <a:pt x="229436" y="91621"/>
                </a:lnTo>
                <a:cubicBezTo>
                  <a:pt x="236268" y="91821"/>
                  <a:pt x="242499" y="95409"/>
                  <a:pt x="245850" y="101072"/>
                </a:cubicBezTo>
                <a:cubicBezTo>
                  <a:pt x="247129" y="103235"/>
                  <a:pt x="247915" y="105575"/>
                  <a:pt x="248037" y="107973"/>
                </a:cubicBezTo>
                <a:cubicBezTo>
                  <a:pt x="258268" y="109553"/>
                  <a:pt x="268981" y="102051"/>
                  <a:pt x="274232" y="89778"/>
                </a:cubicBezTo>
                <a:cubicBezTo>
                  <a:pt x="278708" y="77339"/>
                  <a:pt x="274020" y="63056"/>
                  <a:pt x="262316" y="55834"/>
                </a:cubicBezTo>
                <a:cubicBezTo>
                  <a:pt x="257734" y="53007"/>
                  <a:pt x="252666" y="51626"/>
                  <a:pt x="247691" y="52231"/>
                </a:cubicBezTo>
                <a:cubicBezTo>
                  <a:pt x="248705" y="60913"/>
                  <a:pt x="245967" y="69020"/>
                  <a:pt x="239739" y="74185"/>
                </a:cubicBezTo>
                <a:lnTo>
                  <a:pt x="237649" y="71664"/>
                </a:lnTo>
                <a:cubicBezTo>
                  <a:pt x="244579" y="65918"/>
                  <a:pt x="246481" y="55888"/>
                  <a:pt x="243151" y="45920"/>
                </a:cubicBezTo>
                <a:cubicBezTo>
                  <a:pt x="241194" y="40124"/>
                  <a:pt x="237183" y="35004"/>
                  <a:pt x="231542" y="31523"/>
                </a:cubicBezTo>
                <a:cubicBezTo>
                  <a:pt x="221392" y="25261"/>
                  <a:pt x="208864" y="26095"/>
                  <a:pt x="199763" y="32668"/>
                </a:cubicBezTo>
                <a:lnTo>
                  <a:pt x="194721" y="27952"/>
                </a:lnTo>
                <a:cubicBezTo>
                  <a:pt x="189842" y="24941"/>
                  <a:pt x="184271" y="23995"/>
                  <a:pt x="179076" y="24908"/>
                </a:cubicBezTo>
                <a:close/>
                <a:moveTo>
                  <a:pt x="190632" y="62"/>
                </a:moveTo>
                <a:cubicBezTo>
                  <a:pt x="300121" y="2329"/>
                  <a:pt x="391248" y="125645"/>
                  <a:pt x="309641" y="225160"/>
                </a:cubicBezTo>
                <a:cubicBezTo>
                  <a:pt x="282892" y="251229"/>
                  <a:pt x="279266" y="288859"/>
                  <a:pt x="302841" y="374772"/>
                </a:cubicBezTo>
                <a:lnTo>
                  <a:pt x="121266" y="376812"/>
                </a:lnTo>
                <a:lnTo>
                  <a:pt x="109025" y="322355"/>
                </a:lnTo>
                <a:cubicBezTo>
                  <a:pt x="76580" y="333165"/>
                  <a:pt x="40716" y="329924"/>
                  <a:pt x="28778" y="318327"/>
                </a:cubicBezTo>
                <a:cubicBezTo>
                  <a:pt x="22923" y="311868"/>
                  <a:pt x="25422" y="291738"/>
                  <a:pt x="32859" y="276164"/>
                </a:cubicBezTo>
                <a:cubicBezTo>
                  <a:pt x="35235" y="270344"/>
                  <a:pt x="23179" y="268321"/>
                  <a:pt x="20618" y="259843"/>
                </a:cubicBezTo>
                <a:cubicBezTo>
                  <a:pt x="19440" y="251965"/>
                  <a:pt x="27377" y="251682"/>
                  <a:pt x="30757" y="247602"/>
                </a:cubicBezTo>
                <a:lnTo>
                  <a:pt x="18516" y="238938"/>
                </a:lnTo>
                <a:cubicBezTo>
                  <a:pt x="12669" y="232923"/>
                  <a:pt x="25811" y="221592"/>
                  <a:pt x="29458" y="212919"/>
                </a:cubicBezTo>
                <a:cubicBezTo>
                  <a:pt x="16679" y="208924"/>
                  <a:pt x="7006" y="203466"/>
                  <a:pt x="307" y="196983"/>
                </a:cubicBezTo>
                <a:cubicBezTo>
                  <a:pt x="-2572" y="186228"/>
                  <a:pt x="15339" y="171234"/>
                  <a:pt x="31089" y="151672"/>
                </a:cubicBezTo>
                <a:cubicBezTo>
                  <a:pt x="47602" y="132201"/>
                  <a:pt x="33821" y="117353"/>
                  <a:pt x="46470" y="75544"/>
                </a:cubicBezTo>
                <a:cubicBezTo>
                  <a:pt x="66559" y="23813"/>
                  <a:pt x="114124" y="-1423"/>
                  <a:pt x="190632" y="6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91" name="Rounded Rectangle 32">
            <a:extLst>
              <a:ext uri="{FF2B5EF4-FFF2-40B4-BE49-F238E27FC236}">
                <a16:creationId xmlns="" xmlns:a16="http://schemas.microsoft.com/office/drawing/2014/main" id="{A7C45BCB-0B8E-4E0E-842A-DD554B68B1C0}"/>
              </a:ext>
            </a:extLst>
          </p:cNvPr>
          <p:cNvSpPr/>
          <p:nvPr/>
        </p:nvSpPr>
        <p:spPr>
          <a:xfrm>
            <a:off x="10606978" y="2182282"/>
            <a:ext cx="491492" cy="49149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19696" y="2510955"/>
                </a:moveTo>
                <a:lnTo>
                  <a:pt x="2019696" y="2797359"/>
                </a:lnTo>
                <a:lnTo>
                  <a:pt x="2914589" y="2797359"/>
                </a:lnTo>
                <a:lnTo>
                  <a:pt x="2914589" y="2510955"/>
                </a:lnTo>
                <a:close/>
                <a:moveTo>
                  <a:pt x="2019696" y="2081348"/>
                </a:moveTo>
                <a:lnTo>
                  <a:pt x="2019696" y="2367752"/>
                </a:lnTo>
                <a:lnTo>
                  <a:pt x="2914589" y="2367752"/>
                </a:lnTo>
                <a:lnTo>
                  <a:pt x="2914589" y="2081348"/>
                </a:lnTo>
                <a:close/>
                <a:moveTo>
                  <a:pt x="580710" y="2021703"/>
                </a:moveTo>
                <a:lnTo>
                  <a:pt x="378191" y="2224222"/>
                </a:lnTo>
                <a:lnTo>
                  <a:pt x="593323" y="2439354"/>
                </a:lnTo>
                <a:lnTo>
                  <a:pt x="378191" y="2654485"/>
                </a:lnTo>
                <a:lnTo>
                  <a:pt x="580710" y="2857004"/>
                </a:lnTo>
                <a:lnTo>
                  <a:pt x="795842" y="2641872"/>
                </a:lnTo>
                <a:lnTo>
                  <a:pt x="1010973" y="2857004"/>
                </a:lnTo>
                <a:lnTo>
                  <a:pt x="1213492" y="2654485"/>
                </a:lnTo>
                <a:lnTo>
                  <a:pt x="998360" y="2439354"/>
                </a:lnTo>
                <a:lnTo>
                  <a:pt x="1213492" y="2224222"/>
                </a:lnTo>
                <a:lnTo>
                  <a:pt x="1010973" y="2021703"/>
                </a:lnTo>
                <a:lnTo>
                  <a:pt x="795842" y="2236835"/>
                </a:lnTo>
                <a:close/>
                <a:moveTo>
                  <a:pt x="1656000" y="1656001"/>
                </a:moveTo>
                <a:lnTo>
                  <a:pt x="3240000" y="1656001"/>
                </a:lnTo>
                <a:lnTo>
                  <a:pt x="3240000" y="2699989"/>
                </a:lnTo>
                <a:cubicBezTo>
                  <a:pt x="3240000" y="2998229"/>
                  <a:pt x="2998229" y="3240000"/>
                  <a:pt x="2699989" y="3240000"/>
                </a:cubicBezTo>
                <a:lnTo>
                  <a:pt x="1656000" y="3240000"/>
                </a:lnTo>
                <a:close/>
                <a:moveTo>
                  <a:pt x="0" y="1656001"/>
                </a:moveTo>
                <a:lnTo>
                  <a:pt x="1584000" y="1656001"/>
                </a:lnTo>
                <a:lnTo>
                  <a:pt x="1584000" y="3240000"/>
                </a:lnTo>
                <a:lnTo>
                  <a:pt x="540011" y="3240000"/>
                </a:lnTo>
                <a:cubicBezTo>
                  <a:pt x="241771" y="3240000"/>
                  <a:pt x="0" y="2998229"/>
                  <a:pt x="0" y="2699989"/>
                </a:cubicBezTo>
                <a:close/>
                <a:moveTo>
                  <a:pt x="2467143" y="957859"/>
                </a:moveTo>
                <a:cubicBezTo>
                  <a:pt x="2388055" y="957859"/>
                  <a:pt x="2323941" y="1021973"/>
                  <a:pt x="2323941" y="1101061"/>
                </a:cubicBezTo>
                <a:cubicBezTo>
                  <a:pt x="2323941" y="1180149"/>
                  <a:pt x="2388055" y="1244263"/>
                  <a:pt x="2467143" y="1244263"/>
                </a:cubicBezTo>
                <a:cubicBezTo>
                  <a:pt x="2546231" y="1244263"/>
                  <a:pt x="2610345" y="1180149"/>
                  <a:pt x="2610345" y="1101061"/>
                </a:cubicBezTo>
                <a:cubicBezTo>
                  <a:pt x="2610345" y="1021973"/>
                  <a:pt x="2546231" y="957859"/>
                  <a:pt x="2467143" y="957859"/>
                </a:cubicBezTo>
                <a:close/>
                <a:moveTo>
                  <a:pt x="2019696" y="635775"/>
                </a:moveTo>
                <a:lnTo>
                  <a:pt x="2019696" y="922180"/>
                </a:lnTo>
                <a:lnTo>
                  <a:pt x="2914589" y="922180"/>
                </a:lnTo>
                <a:lnTo>
                  <a:pt x="2914589" y="635775"/>
                </a:lnTo>
                <a:close/>
                <a:moveTo>
                  <a:pt x="652639" y="331531"/>
                </a:moveTo>
                <a:lnTo>
                  <a:pt x="652639" y="635775"/>
                </a:lnTo>
                <a:lnTo>
                  <a:pt x="348395" y="635775"/>
                </a:lnTo>
                <a:lnTo>
                  <a:pt x="348395" y="922180"/>
                </a:lnTo>
                <a:lnTo>
                  <a:pt x="652639" y="922180"/>
                </a:lnTo>
                <a:lnTo>
                  <a:pt x="652639" y="1226424"/>
                </a:lnTo>
                <a:lnTo>
                  <a:pt x="939044" y="1226424"/>
                </a:lnTo>
                <a:lnTo>
                  <a:pt x="939044" y="922180"/>
                </a:lnTo>
                <a:lnTo>
                  <a:pt x="1243288" y="922180"/>
                </a:lnTo>
                <a:lnTo>
                  <a:pt x="1243288" y="635775"/>
                </a:lnTo>
                <a:lnTo>
                  <a:pt x="939044" y="635775"/>
                </a:lnTo>
                <a:lnTo>
                  <a:pt x="939044" y="331531"/>
                </a:lnTo>
                <a:close/>
                <a:moveTo>
                  <a:pt x="2467143" y="313692"/>
                </a:moveTo>
                <a:cubicBezTo>
                  <a:pt x="2388055" y="313692"/>
                  <a:pt x="2323941" y="377806"/>
                  <a:pt x="2323941" y="456894"/>
                </a:cubicBezTo>
                <a:cubicBezTo>
                  <a:pt x="2323941" y="535982"/>
                  <a:pt x="2388055" y="600096"/>
                  <a:pt x="2467143" y="600096"/>
                </a:cubicBezTo>
                <a:cubicBezTo>
                  <a:pt x="2546231" y="600096"/>
                  <a:pt x="2610345" y="535982"/>
                  <a:pt x="2610345" y="456894"/>
                </a:cubicBezTo>
                <a:cubicBezTo>
                  <a:pt x="2610345" y="377806"/>
                  <a:pt x="2546231" y="313692"/>
                  <a:pt x="2467143" y="313692"/>
                </a:cubicBezTo>
                <a:close/>
                <a:moveTo>
                  <a:pt x="540011" y="0"/>
                </a:moveTo>
                <a:lnTo>
                  <a:pt x="2699989" y="0"/>
                </a:lnTo>
                <a:cubicBezTo>
                  <a:pt x="2998229" y="0"/>
                  <a:pt x="3240000" y="241771"/>
                  <a:pt x="3240000" y="540011"/>
                </a:cubicBezTo>
                <a:lnTo>
                  <a:pt x="3240000" y="1584001"/>
                </a:lnTo>
                <a:lnTo>
                  <a:pt x="1656000" y="1584001"/>
                </a:lnTo>
                <a:lnTo>
                  <a:pt x="1656000" y="1"/>
                </a:lnTo>
                <a:lnTo>
                  <a:pt x="1584000" y="1"/>
                </a:lnTo>
                <a:lnTo>
                  <a:pt x="1584000" y="1584001"/>
                </a:lnTo>
                <a:lnTo>
                  <a:pt x="0" y="1584001"/>
                </a:lnTo>
                <a:lnTo>
                  <a:pt x="0" y="540011"/>
                </a:lnTo>
                <a:cubicBezTo>
                  <a:pt x="0" y="241771"/>
                  <a:pt x="241771" y="0"/>
                  <a:pt x="54001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92" name="Rounded Rectangle 32">
            <a:extLst>
              <a:ext uri="{FF2B5EF4-FFF2-40B4-BE49-F238E27FC236}">
                <a16:creationId xmlns="" xmlns:a16="http://schemas.microsoft.com/office/drawing/2014/main" id="{A7C45BCB-0B8E-4E0E-842A-DD554B68B1C0}"/>
              </a:ext>
            </a:extLst>
          </p:cNvPr>
          <p:cNvSpPr/>
          <p:nvPr/>
        </p:nvSpPr>
        <p:spPr>
          <a:xfrm>
            <a:off x="3003541" y="3126498"/>
            <a:ext cx="491492" cy="49149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19696" y="2510955"/>
                </a:moveTo>
                <a:lnTo>
                  <a:pt x="2019696" y="2797359"/>
                </a:lnTo>
                <a:lnTo>
                  <a:pt x="2914589" y="2797359"/>
                </a:lnTo>
                <a:lnTo>
                  <a:pt x="2914589" y="2510955"/>
                </a:lnTo>
                <a:close/>
                <a:moveTo>
                  <a:pt x="2019696" y="2081348"/>
                </a:moveTo>
                <a:lnTo>
                  <a:pt x="2019696" y="2367752"/>
                </a:lnTo>
                <a:lnTo>
                  <a:pt x="2914589" y="2367752"/>
                </a:lnTo>
                <a:lnTo>
                  <a:pt x="2914589" y="2081348"/>
                </a:lnTo>
                <a:close/>
                <a:moveTo>
                  <a:pt x="580710" y="2021703"/>
                </a:moveTo>
                <a:lnTo>
                  <a:pt x="378191" y="2224222"/>
                </a:lnTo>
                <a:lnTo>
                  <a:pt x="593323" y="2439354"/>
                </a:lnTo>
                <a:lnTo>
                  <a:pt x="378191" y="2654485"/>
                </a:lnTo>
                <a:lnTo>
                  <a:pt x="580710" y="2857004"/>
                </a:lnTo>
                <a:lnTo>
                  <a:pt x="795842" y="2641872"/>
                </a:lnTo>
                <a:lnTo>
                  <a:pt x="1010973" y="2857004"/>
                </a:lnTo>
                <a:lnTo>
                  <a:pt x="1213492" y="2654485"/>
                </a:lnTo>
                <a:lnTo>
                  <a:pt x="998360" y="2439354"/>
                </a:lnTo>
                <a:lnTo>
                  <a:pt x="1213492" y="2224222"/>
                </a:lnTo>
                <a:lnTo>
                  <a:pt x="1010973" y="2021703"/>
                </a:lnTo>
                <a:lnTo>
                  <a:pt x="795842" y="2236835"/>
                </a:lnTo>
                <a:close/>
                <a:moveTo>
                  <a:pt x="1656000" y="1656001"/>
                </a:moveTo>
                <a:lnTo>
                  <a:pt x="3240000" y="1656001"/>
                </a:lnTo>
                <a:lnTo>
                  <a:pt x="3240000" y="2699989"/>
                </a:lnTo>
                <a:cubicBezTo>
                  <a:pt x="3240000" y="2998229"/>
                  <a:pt x="2998229" y="3240000"/>
                  <a:pt x="2699989" y="3240000"/>
                </a:cubicBezTo>
                <a:lnTo>
                  <a:pt x="1656000" y="3240000"/>
                </a:lnTo>
                <a:close/>
                <a:moveTo>
                  <a:pt x="0" y="1656001"/>
                </a:moveTo>
                <a:lnTo>
                  <a:pt x="1584000" y="1656001"/>
                </a:lnTo>
                <a:lnTo>
                  <a:pt x="1584000" y="3240000"/>
                </a:lnTo>
                <a:lnTo>
                  <a:pt x="540011" y="3240000"/>
                </a:lnTo>
                <a:cubicBezTo>
                  <a:pt x="241771" y="3240000"/>
                  <a:pt x="0" y="2998229"/>
                  <a:pt x="0" y="2699989"/>
                </a:cubicBezTo>
                <a:close/>
                <a:moveTo>
                  <a:pt x="2467143" y="957859"/>
                </a:moveTo>
                <a:cubicBezTo>
                  <a:pt x="2388055" y="957859"/>
                  <a:pt x="2323941" y="1021973"/>
                  <a:pt x="2323941" y="1101061"/>
                </a:cubicBezTo>
                <a:cubicBezTo>
                  <a:pt x="2323941" y="1180149"/>
                  <a:pt x="2388055" y="1244263"/>
                  <a:pt x="2467143" y="1244263"/>
                </a:cubicBezTo>
                <a:cubicBezTo>
                  <a:pt x="2546231" y="1244263"/>
                  <a:pt x="2610345" y="1180149"/>
                  <a:pt x="2610345" y="1101061"/>
                </a:cubicBezTo>
                <a:cubicBezTo>
                  <a:pt x="2610345" y="1021973"/>
                  <a:pt x="2546231" y="957859"/>
                  <a:pt x="2467143" y="957859"/>
                </a:cubicBezTo>
                <a:close/>
                <a:moveTo>
                  <a:pt x="2019696" y="635775"/>
                </a:moveTo>
                <a:lnTo>
                  <a:pt x="2019696" y="922180"/>
                </a:lnTo>
                <a:lnTo>
                  <a:pt x="2914589" y="922180"/>
                </a:lnTo>
                <a:lnTo>
                  <a:pt x="2914589" y="635775"/>
                </a:lnTo>
                <a:close/>
                <a:moveTo>
                  <a:pt x="652639" y="331531"/>
                </a:moveTo>
                <a:lnTo>
                  <a:pt x="652639" y="635775"/>
                </a:lnTo>
                <a:lnTo>
                  <a:pt x="348395" y="635775"/>
                </a:lnTo>
                <a:lnTo>
                  <a:pt x="348395" y="922180"/>
                </a:lnTo>
                <a:lnTo>
                  <a:pt x="652639" y="922180"/>
                </a:lnTo>
                <a:lnTo>
                  <a:pt x="652639" y="1226424"/>
                </a:lnTo>
                <a:lnTo>
                  <a:pt x="939044" y="1226424"/>
                </a:lnTo>
                <a:lnTo>
                  <a:pt x="939044" y="922180"/>
                </a:lnTo>
                <a:lnTo>
                  <a:pt x="1243288" y="922180"/>
                </a:lnTo>
                <a:lnTo>
                  <a:pt x="1243288" y="635775"/>
                </a:lnTo>
                <a:lnTo>
                  <a:pt x="939044" y="635775"/>
                </a:lnTo>
                <a:lnTo>
                  <a:pt x="939044" y="331531"/>
                </a:lnTo>
                <a:close/>
                <a:moveTo>
                  <a:pt x="2467143" y="313692"/>
                </a:moveTo>
                <a:cubicBezTo>
                  <a:pt x="2388055" y="313692"/>
                  <a:pt x="2323941" y="377806"/>
                  <a:pt x="2323941" y="456894"/>
                </a:cubicBezTo>
                <a:cubicBezTo>
                  <a:pt x="2323941" y="535982"/>
                  <a:pt x="2388055" y="600096"/>
                  <a:pt x="2467143" y="600096"/>
                </a:cubicBezTo>
                <a:cubicBezTo>
                  <a:pt x="2546231" y="600096"/>
                  <a:pt x="2610345" y="535982"/>
                  <a:pt x="2610345" y="456894"/>
                </a:cubicBezTo>
                <a:cubicBezTo>
                  <a:pt x="2610345" y="377806"/>
                  <a:pt x="2546231" y="313692"/>
                  <a:pt x="2467143" y="313692"/>
                </a:cubicBezTo>
                <a:close/>
                <a:moveTo>
                  <a:pt x="540011" y="0"/>
                </a:moveTo>
                <a:lnTo>
                  <a:pt x="2699989" y="0"/>
                </a:lnTo>
                <a:cubicBezTo>
                  <a:pt x="2998229" y="0"/>
                  <a:pt x="3240000" y="241771"/>
                  <a:pt x="3240000" y="540011"/>
                </a:cubicBezTo>
                <a:lnTo>
                  <a:pt x="3240000" y="1584001"/>
                </a:lnTo>
                <a:lnTo>
                  <a:pt x="1656000" y="1584001"/>
                </a:lnTo>
                <a:lnTo>
                  <a:pt x="1656000" y="1"/>
                </a:lnTo>
                <a:lnTo>
                  <a:pt x="1584000" y="1"/>
                </a:lnTo>
                <a:lnTo>
                  <a:pt x="1584000" y="1584001"/>
                </a:lnTo>
                <a:lnTo>
                  <a:pt x="0" y="1584001"/>
                </a:lnTo>
                <a:lnTo>
                  <a:pt x="0" y="540011"/>
                </a:lnTo>
                <a:cubicBezTo>
                  <a:pt x="0" y="241771"/>
                  <a:pt x="241771" y="0"/>
                  <a:pt x="5400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94" name="TextBox 193">
            <a:extLst>
              <a:ext uri="{FF2B5EF4-FFF2-40B4-BE49-F238E27FC236}">
                <a16:creationId xmlns="" xmlns:a16="http://schemas.microsoft.com/office/drawing/2014/main" id="{3B765EF3-01FD-41F1-B528-0D5743027B98}"/>
              </a:ext>
            </a:extLst>
          </p:cNvPr>
          <p:cNvSpPr txBox="1"/>
          <p:nvPr/>
        </p:nvSpPr>
        <p:spPr>
          <a:xfrm>
            <a:off x="5502965" y="4325415"/>
            <a:ext cx="58905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ko-KR" sz="2800" b="1" dirty="0" smtClean="0">
                <a:solidFill>
                  <a:srgbClr val="00B050"/>
                </a:solidFill>
                <a:cs typeface="Arial" pitchFamily="34" charset="0"/>
              </a:rPr>
              <a:t>РЕШЕНИЕ</a:t>
            </a:r>
            <a:endParaRPr lang="ko-KR" altLang="en-US" sz="2800" b="1" dirty="0">
              <a:solidFill>
                <a:srgbClr val="00B050"/>
              </a:solidFill>
              <a:cs typeface="Arial" pitchFamily="34" charset="0"/>
            </a:endParaRPr>
          </a:p>
        </p:txBody>
      </p:sp>
      <p:sp>
        <p:nvSpPr>
          <p:cNvPr id="195" name="Donut 22">
            <a:extLst>
              <a:ext uri="{FF2B5EF4-FFF2-40B4-BE49-F238E27FC236}">
                <a16:creationId xmlns="" xmlns:a16="http://schemas.microsoft.com/office/drawing/2014/main" id="{CE7A0D83-9523-4EB8-8677-1D7D4415C973}"/>
              </a:ext>
            </a:extLst>
          </p:cNvPr>
          <p:cNvSpPr>
            <a:spLocks noChangeAspect="1"/>
          </p:cNvSpPr>
          <p:nvPr/>
        </p:nvSpPr>
        <p:spPr>
          <a:xfrm>
            <a:off x="9760593" y="4850296"/>
            <a:ext cx="819359" cy="419676"/>
          </a:xfrm>
          <a:custGeom>
            <a:avLst/>
            <a:gdLst/>
            <a:ahLst/>
            <a:cxnLst/>
            <a:rect l="l" t="t" r="r" b="b"/>
            <a:pathLst>
              <a:path w="3372524" h="1727404">
                <a:moveTo>
                  <a:pt x="1758003" y="666958"/>
                </a:moveTo>
                <a:cubicBezTo>
                  <a:pt x="1703684" y="666958"/>
                  <a:pt x="1659649" y="710993"/>
                  <a:pt x="1659649" y="765312"/>
                </a:cubicBezTo>
                <a:cubicBezTo>
                  <a:pt x="1659649" y="819631"/>
                  <a:pt x="1703684" y="863666"/>
                  <a:pt x="1758003" y="863666"/>
                </a:cubicBezTo>
                <a:cubicBezTo>
                  <a:pt x="1812322" y="863666"/>
                  <a:pt x="1856357" y="819631"/>
                  <a:pt x="1856357" y="765312"/>
                </a:cubicBezTo>
                <a:cubicBezTo>
                  <a:pt x="1856357" y="710993"/>
                  <a:pt x="1812322" y="666958"/>
                  <a:pt x="1758003" y="666958"/>
                </a:cubicBezTo>
                <a:close/>
                <a:moveTo>
                  <a:pt x="1686261" y="586208"/>
                </a:moveTo>
                <a:cubicBezTo>
                  <a:pt x="1849880" y="586208"/>
                  <a:pt x="1982519" y="718847"/>
                  <a:pt x="1982519" y="882466"/>
                </a:cubicBezTo>
                <a:cubicBezTo>
                  <a:pt x="1982519" y="1046085"/>
                  <a:pt x="1849880" y="1178724"/>
                  <a:pt x="1686261" y="1178724"/>
                </a:cubicBezTo>
                <a:cubicBezTo>
                  <a:pt x="1522642" y="1178724"/>
                  <a:pt x="1390003" y="1046085"/>
                  <a:pt x="1390003" y="882466"/>
                </a:cubicBezTo>
                <a:cubicBezTo>
                  <a:pt x="1390003" y="718847"/>
                  <a:pt x="1522642" y="586208"/>
                  <a:pt x="1686261" y="586208"/>
                </a:cubicBezTo>
                <a:close/>
                <a:moveTo>
                  <a:pt x="1686262" y="448985"/>
                </a:moveTo>
                <a:cubicBezTo>
                  <a:pt x="1446857" y="448985"/>
                  <a:pt x="1252780" y="643062"/>
                  <a:pt x="1252780" y="882467"/>
                </a:cubicBezTo>
                <a:cubicBezTo>
                  <a:pt x="1252780" y="1121872"/>
                  <a:pt x="1446857" y="1315949"/>
                  <a:pt x="1686262" y="1315949"/>
                </a:cubicBezTo>
                <a:cubicBezTo>
                  <a:pt x="1925667" y="1315949"/>
                  <a:pt x="2119744" y="1121872"/>
                  <a:pt x="2119744" y="882467"/>
                </a:cubicBezTo>
                <a:cubicBezTo>
                  <a:pt x="2119744" y="643062"/>
                  <a:pt x="1925667" y="448985"/>
                  <a:pt x="1686262" y="448985"/>
                </a:cubicBezTo>
                <a:close/>
                <a:moveTo>
                  <a:pt x="1893261" y="271274"/>
                </a:moveTo>
                <a:cubicBezTo>
                  <a:pt x="2150128" y="355123"/>
                  <a:pt x="2334334" y="597283"/>
                  <a:pt x="2334334" y="882467"/>
                </a:cubicBezTo>
                <a:cubicBezTo>
                  <a:pt x="2334334" y="1103921"/>
                  <a:pt x="2223259" y="1299432"/>
                  <a:pt x="2053457" y="1415856"/>
                </a:cubicBezTo>
                <a:cubicBezTo>
                  <a:pt x="2494577" y="1286853"/>
                  <a:pt x="2931337" y="1005905"/>
                  <a:pt x="2940842" y="882353"/>
                </a:cubicBezTo>
                <a:lnTo>
                  <a:pt x="2946401" y="882364"/>
                </a:lnTo>
                <a:lnTo>
                  <a:pt x="2943679" y="877137"/>
                </a:lnTo>
                <a:lnTo>
                  <a:pt x="2946401" y="872130"/>
                </a:lnTo>
                <a:lnTo>
                  <a:pt x="2941077" y="872141"/>
                </a:lnTo>
                <a:cubicBezTo>
                  <a:pt x="2875996" y="732702"/>
                  <a:pt x="2369865" y="377972"/>
                  <a:pt x="1893261" y="271274"/>
                </a:cubicBezTo>
                <a:close/>
                <a:moveTo>
                  <a:pt x="1525754" y="256843"/>
                </a:moveTo>
                <a:cubicBezTo>
                  <a:pt x="984953" y="339274"/>
                  <a:pt x="426123" y="752145"/>
                  <a:pt x="426123" y="877021"/>
                </a:cubicBezTo>
                <a:lnTo>
                  <a:pt x="426123" y="877247"/>
                </a:lnTo>
                <a:cubicBezTo>
                  <a:pt x="439083" y="984175"/>
                  <a:pt x="877625" y="1311577"/>
                  <a:pt x="1355183" y="1436828"/>
                </a:cubicBezTo>
                <a:cubicBezTo>
                  <a:pt x="1164798" y="1325758"/>
                  <a:pt x="1038190" y="1118898"/>
                  <a:pt x="1038190" y="882467"/>
                </a:cubicBezTo>
                <a:cubicBezTo>
                  <a:pt x="1038190" y="580157"/>
                  <a:pt x="1245184" y="326193"/>
                  <a:pt x="1525754" y="256843"/>
                </a:cubicBezTo>
                <a:close/>
                <a:moveTo>
                  <a:pt x="1682713" y="0"/>
                </a:moveTo>
                <a:cubicBezTo>
                  <a:pt x="2385858" y="36225"/>
                  <a:pt x="3265322" y="653066"/>
                  <a:pt x="3365400" y="875412"/>
                </a:cubicBezTo>
                <a:lnTo>
                  <a:pt x="3372524" y="875397"/>
                </a:lnTo>
                <a:lnTo>
                  <a:pt x="3368881" y="882344"/>
                </a:lnTo>
                <a:lnTo>
                  <a:pt x="3372524" y="889597"/>
                </a:lnTo>
                <a:lnTo>
                  <a:pt x="3365086" y="889581"/>
                </a:lnTo>
                <a:cubicBezTo>
                  <a:pt x="3348713" y="1110249"/>
                  <a:pt x="2385134" y="1692746"/>
                  <a:pt x="1682713" y="1727404"/>
                </a:cubicBezTo>
                <a:cubicBezTo>
                  <a:pt x="901706" y="1708470"/>
                  <a:pt x="21301" y="1064732"/>
                  <a:pt x="0" y="882497"/>
                </a:cubicBezTo>
                <a:lnTo>
                  <a:pt x="0" y="882184"/>
                </a:lnTo>
                <a:cubicBezTo>
                  <a:pt x="0" y="691908"/>
                  <a:pt x="901706" y="19770"/>
                  <a:pt x="168271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pic>
        <p:nvPicPr>
          <p:cNvPr id="31746" name="Picture 2" descr="C:\Users\мет_каб\Downloads\free-icon-running-76381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92996" y="4892192"/>
            <a:ext cx="574330" cy="574330"/>
          </a:xfrm>
          <a:prstGeom prst="rect">
            <a:avLst/>
          </a:prstGeom>
          <a:noFill/>
        </p:spPr>
      </p:pic>
      <p:pic>
        <p:nvPicPr>
          <p:cNvPr id="31747" name="Picture 3" descr="C:\Users\мет_каб\Downloads\free-icon-ear-8965635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84844" y="4876801"/>
            <a:ext cx="649355" cy="649355"/>
          </a:xfrm>
          <a:prstGeom prst="rect">
            <a:avLst/>
          </a:prstGeom>
          <a:noFill/>
        </p:spPr>
      </p:pic>
      <p:pic>
        <p:nvPicPr>
          <p:cNvPr id="31748" name="Picture 4" descr="C:\Users\мет_каб\Downloads\free-icon-hand-2866069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855224" y="4846985"/>
            <a:ext cx="619538" cy="619538"/>
          </a:xfrm>
          <a:prstGeom prst="rect">
            <a:avLst/>
          </a:prstGeom>
          <a:noFill/>
        </p:spPr>
      </p:pic>
      <p:sp>
        <p:nvSpPr>
          <p:cNvPr id="196" name="TextBox 195">
            <a:extLst>
              <a:ext uri="{FF2B5EF4-FFF2-40B4-BE49-F238E27FC236}">
                <a16:creationId xmlns="" xmlns:a16="http://schemas.microsoft.com/office/drawing/2014/main" id="{CAFD73F5-4BD7-4503-972C-4572828046F5}"/>
              </a:ext>
            </a:extLst>
          </p:cNvPr>
          <p:cNvSpPr txBox="1"/>
          <p:nvPr/>
        </p:nvSpPr>
        <p:spPr>
          <a:xfrm>
            <a:off x="4214190" y="4870175"/>
            <a:ext cx="213691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/>
              <a:t>                   Движение:</a:t>
            </a:r>
            <a:r>
              <a:rPr lang="ru-RU" sz="1600" dirty="0" smtClean="0"/>
              <a:t> </a:t>
            </a:r>
          </a:p>
          <a:p>
            <a:pPr algn="ctr"/>
            <a:r>
              <a:rPr lang="ru-RU" sz="1600" dirty="0" smtClean="0"/>
              <a:t>                   подвижные</a:t>
            </a:r>
          </a:p>
          <a:p>
            <a:pPr algn="ctr"/>
            <a:r>
              <a:rPr lang="ru-RU" sz="1600" dirty="0" smtClean="0"/>
              <a:t> игры, прогулки-</a:t>
            </a:r>
          </a:p>
          <a:p>
            <a:pPr algn="ctr"/>
            <a:r>
              <a:rPr lang="ru-RU" sz="1600" dirty="0" smtClean="0"/>
              <a:t>экскурсии, моделирование</a:t>
            </a:r>
            <a:endParaRPr lang="en-US" altLang="ko-KR" sz="1600" b="1" dirty="0">
              <a:solidFill>
                <a:schemeClr val="tx1">
                  <a:lumMod val="75000"/>
                  <a:lumOff val="25000"/>
                </a:schemeClr>
              </a:solidFill>
              <a:latin typeface="Cambria" pitchFamily="18" charset="0"/>
              <a:cs typeface="Arial" pitchFamily="34" charset="0"/>
            </a:endParaRPr>
          </a:p>
        </p:txBody>
      </p:sp>
      <p:sp>
        <p:nvSpPr>
          <p:cNvPr id="197" name="TextBox 196">
            <a:extLst>
              <a:ext uri="{FF2B5EF4-FFF2-40B4-BE49-F238E27FC236}">
                <a16:creationId xmlns="" xmlns:a16="http://schemas.microsoft.com/office/drawing/2014/main" id="{CAFD73F5-4BD7-4503-972C-4572828046F5}"/>
              </a:ext>
            </a:extLst>
          </p:cNvPr>
          <p:cNvSpPr txBox="1"/>
          <p:nvPr/>
        </p:nvSpPr>
        <p:spPr>
          <a:xfrm>
            <a:off x="6361043" y="4820479"/>
            <a:ext cx="155050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/>
              <a:t>     Слух:</a:t>
            </a:r>
            <a:r>
              <a:rPr lang="ru-RU" sz="1600" dirty="0" smtClean="0"/>
              <a:t> короткие     </a:t>
            </a:r>
          </a:p>
          <a:p>
            <a:pPr algn="ctr"/>
            <a:r>
              <a:rPr lang="ru-RU" sz="1600" dirty="0" smtClean="0"/>
              <a:t>  рассказы, стихи, звуки эпохи</a:t>
            </a:r>
            <a:endParaRPr lang="en-US" altLang="ko-KR" sz="1600" b="1" dirty="0">
              <a:solidFill>
                <a:schemeClr val="tx1">
                  <a:lumMod val="75000"/>
                  <a:lumOff val="25000"/>
                </a:schemeClr>
              </a:solidFill>
              <a:latin typeface="Cambria" pitchFamily="18" charset="0"/>
              <a:cs typeface="Arial" pitchFamily="34" charset="0"/>
            </a:endParaRPr>
          </a:p>
        </p:txBody>
      </p:sp>
      <p:sp>
        <p:nvSpPr>
          <p:cNvPr id="198" name="TextBox 197">
            <a:extLst>
              <a:ext uri="{FF2B5EF4-FFF2-40B4-BE49-F238E27FC236}">
                <a16:creationId xmlns="" xmlns:a16="http://schemas.microsoft.com/office/drawing/2014/main" id="{CAFD73F5-4BD7-4503-972C-4572828046F5}"/>
              </a:ext>
            </a:extLst>
          </p:cNvPr>
          <p:cNvSpPr txBox="1"/>
          <p:nvPr/>
        </p:nvSpPr>
        <p:spPr>
          <a:xfrm>
            <a:off x="7851914" y="4919869"/>
            <a:ext cx="19480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/>
              <a:t>           </a:t>
            </a:r>
            <a:r>
              <a:rPr lang="ru-RU" sz="1600" b="1" dirty="0" err="1" smtClean="0"/>
              <a:t>Тактильность</a:t>
            </a:r>
            <a:r>
              <a:rPr lang="ru-RU" sz="1600" b="1" dirty="0" smtClean="0"/>
              <a:t>:</a:t>
            </a:r>
            <a:r>
              <a:rPr lang="ru-RU" sz="1600" dirty="0" smtClean="0"/>
              <a:t>  </a:t>
            </a:r>
          </a:p>
          <a:p>
            <a:pPr algn="ctr"/>
            <a:r>
              <a:rPr lang="ru-RU" sz="1600" dirty="0" smtClean="0"/>
              <a:t>              предметы  </a:t>
            </a:r>
          </a:p>
          <a:p>
            <a:pPr algn="ctr"/>
            <a:r>
              <a:rPr lang="ru-RU" sz="1600" dirty="0" smtClean="0"/>
              <a:t>    быта, ткани, фактуры, муляжи</a:t>
            </a:r>
            <a:endParaRPr lang="en-US" altLang="ko-KR" sz="1600" b="1" dirty="0">
              <a:solidFill>
                <a:schemeClr val="tx1">
                  <a:lumMod val="75000"/>
                  <a:lumOff val="25000"/>
                </a:schemeClr>
              </a:solidFill>
              <a:latin typeface="Cambria" pitchFamily="18" charset="0"/>
              <a:cs typeface="Arial" pitchFamily="34" charset="0"/>
            </a:endParaRPr>
          </a:p>
        </p:txBody>
      </p:sp>
      <p:sp>
        <p:nvSpPr>
          <p:cNvPr id="199" name="TextBox 198">
            <a:extLst>
              <a:ext uri="{FF2B5EF4-FFF2-40B4-BE49-F238E27FC236}">
                <a16:creationId xmlns="" xmlns:a16="http://schemas.microsoft.com/office/drawing/2014/main" id="{CAFD73F5-4BD7-4503-972C-4572828046F5}"/>
              </a:ext>
            </a:extLst>
          </p:cNvPr>
          <p:cNvSpPr txBox="1"/>
          <p:nvPr/>
        </p:nvSpPr>
        <p:spPr>
          <a:xfrm>
            <a:off x="10147851" y="4853608"/>
            <a:ext cx="12887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/>
              <a:t>        Зрение:</a:t>
            </a:r>
            <a:r>
              <a:rPr lang="ru-RU" sz="1600" dirty="0" smtClean="0"/>
              <a:t> фото, схемы, карточки, макеты</a:t>
            </a:r>
            <a:endParaRPr lang="en-US" altLang="ko-KR" sz="1600" b="1" dirty="0">
              <a:solidFill>
                <a:schemeClr val="tx1">
                  <a:lumMod val="75000"/>
                  <a:lumOff val="25000"/>
                </a:schemeClr>
              </a:solidFill>
              <a:latin typeface="Cambria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58196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8091"/>
            <a:ext cx="12192000" cy="685800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31C8836E-4983-4778-B311-9119288F3480}"/>
              </a:ext>
            </a:extLst>
          </p:cNvPr>
          <p:cNvSpPr/>
          <p:nvPr/>
        </p:nvSpPr>
        <p:spPr>
          <a:xfrm>
            <a:off x="2615012" y="230734"/>
            <a:ext cx="889556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ru-RU" sz="2400" b="1" dirty="0" smtClean="0">
                <a:latin typeface="Cambria" pitchFamily="18" charset="0"/>
              </a:rPr>
              <a:t>Как адаптировать краеведческий материал для дошкольников </a:t>
            </a:r>
            <a:endParaRPr lang="ru-RU" sz="2400" dirty="0">
              <a:solidFill>
                <a:prstClr val="black"/>
              </a:solidFill>
              <a:latin typeface="Cambria" pitchFamily="18" charset="0"/>
              <a:ea typeface="Cambria" pitchFamily="18" charset="0"/>
            </a:endParaRPr>
          </a:p>
        </p:txBody>
      </p:sp>
      <p:sp>
        <p:nvSpPr>
          <p:cNvPr id="9" name="Google Shape;3476;p59"/>
          <p:cNvSpPr txBox="1"/>
          <p:nvPr/>
        </p:nvSpPr>
        <p:spPr>
          <a:xfrm flipH="1">
            <a:off x="2690529" y="1404820"/>
            <a:ext cx="8699621" cy="539162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97" tIns="121897" rIns="121897" bIns="121897" anchor="ctr" anchorCtr="0">
            <a:noAutofit/>
          </a:bodyPr>
          <a:lstStyle/>
          <a:p>
            <a:pPr algn="ctr">
              <a:lnSpc>
                <a:spcPct val="115000"/>
              </a:lnSpc>
            </a:pPr>
            <a:r>
              <a:rPr lang="ru-RU" sz="2000" b="1" dirty="0" smtClean="0">
                <a:latin typeface="Commissioner"/>
                <a:ea typeface="Commissioner"/>
                <a:cs typeface="Commissioner"/>
                <a:sym typeface="Commissioner"/>
              </a:rPr>
              <a:t>Подача через три опоры</a:t>
            </a:r>
          </a:p>
        </p:txBody>
      </p:sp>
      <p:sp>
        <p:nvSpPr>
          <p:cNvPr id="10" name="Google Shape;3477;p59"/>
          <p:cNvSpPr txBox="1"/>
          <p:nvPr/>
        </p:nvSpPr>
        <p:spPr>
          <a:xfrm flipH="1">
            <a:off x="2709017" y="2277641"/>
            <a:ext cx="2315909" cy="734938"/>
          </a:xfrm>
          <a:prstGeom prst="rect">
            <a:avLst/>
          </a:prstGeom>
          <a:solidFill>
            <a:schemeClr val="accent5">
              <a:alpha val="49000"/>
            </a:schemeClr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97" tIns="121897" rIns="121897" bIns="121897" anchor="ctr" anchorCtr="0">
            <a:noAutofit/>
          </a:bodyPr>
          <a:lstStyle/>
          <a:p>
            <a:pPr algn="ctr">
              <a:lnSpc>
                <a:spcPct val="115000"/>
              </a:lnSpc>
            </a:pPr>
            <a:r>
              <a:rPr lang="ru-RU" sz="2000" b="1" dirty="0" smtClean="0">
                <a:solidFill>
                  <a:schemeClr val="dk1"/>
                </a:solidFill>
                <a:latin typeface="Cambria" pitchFamily="18" charset="0"/>
                <a:ea typeface="Commissioner"/>
                <a:cs typeface="Commissioner"/>
                <a:sym typeface="Commissioner"/>
              </a:rPr>
              <a:t>Наглядность</a:t>
            </a:r>
            <a:endParaRPr sz="2000" b="1" dirty="0">
              <a:solidFill>
                <a:schemeClr val="dk1"/>
              </a:solidFill>
              <a:latin typeface="Cambria" pitchFamily="18" charset="0"/>
              <a:ea typeface="Commissioner"/>
              <a:cs typeface="Commissioner"/>
              <a:sym typeface="Commissioner"/>
            </a:endParaRPr>
          </a:p>
        </p:txBody>
      </p:sp>
      <p:sp>
        <p:nvSpPr>
          <p:cNvPr id="11" name="Google Shape;3478;p59"/>
          <p:cNvSpPr txBox="1"/>
          <p:nvPr/>
        </p:nvSpPr>
        <p:spPr>
          <a:xfrm flipH="1">
            <a:off x="5258450" y="2257763"/>
            <a:ext cx="3315768" cy="734938"/>
          </a:xfrm>
          <a:prstGeom prst="rect">
            <a:avLst/>
          </a:prstGeom>
          <a:solidFill>
            <a:schemeClr val="accent5">
              <a:alpha val="49000"/>
            </a:schemeClr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97" tIns="121897" rIns="121897" bIns="121897" anchor="ctr" anchorCtr="0">
            <a:noAutofit/>
          </a:bodyPr>
          <a:lstStyle/>
          <a:p>
            <a:pPr algn="ctr">
              <a:lnSpc>
                <a:spcPct val="115000"/>
              </a:lnSpc>
            </a:pPr>
            <a:r>
              <a:rPr lang="ru-RU" sz="2000" b="1" dirty="0" smtClean="0">
                <a:solidFill>
                  <a:schemeClr val="dk1"/>
                </a:solidFill>
                <a:latin typeface="Cambria" pitchFamily="18" charset="0"/>
                <a:ea typeface="Commissioner"/>
                <a:cs typeface="Commissioner"/>
                <a:sym typeface="Commissioner"/>
              </a:rPr>
              <a:t>Игра </a:t>
            </a:r>
            <a:endParaRPr sz="2000" b="1" dirty="0">
              <a:solidFill>
                <a:schemeClr val="dk1"/>
              </a:solidFill>
              <a:latin typeface="Cambria" pitchFamily="18" charset="0"/>
              <a:ea typeface="Commissioner"/>
              <a:cs typeface="Commissioner"/>
              <a:sym typeface="Commissioner"/>
            </a:endParaRPr>
          </a:p>
        </p:txBody>
      </p:sp>
      <p:sp>
        <p:nvSpPr>
          <p:cNvPr id="12" name="Google Shape;3481;p59"/>
          <p:cNvSpPr txBox="1"/>
          <p:nvPr/>
        </p:nvSpPr>
        <p:spPr>
          <a:xfrm flipH="1">
            <a:off x="8769378" y="2233701"/>
            <a:ext cx="2623559" cy="717847"/>
          </a:xfrm>
          <a:prstGeom prst="rect">
            <a:avLst/>
          </a:prstGeom>
          <a:solidFill>
            <a:schemeClr val="accent5">
              <a:alpha val="48000"/>
            </a:schemeClr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97" tIns="121897" rIns="121897" bIns="121897" anchor="ctr" anchorCtr="0">
            <a:noAutofit/>
          </a:bodyPr>
          <a:lstStyle/>
          <a:p>
            <a:pPr algn="ctr">
              <a:lnSpc>
                <a:spcPct val="115000"/>
              </a:lnSpc>
            </a:pPr>
            <a:r>
              <a:rPr lang="ru-RU" sz="2000" b="1" dirty="0" smtClean="0">
                <a:solidFill>
                  <a:schemeClr val="dk1"/>
                </a:solidFill>
                <a:latin typeface="Cambria" pitchFamily="18" charset="0"/>
                <a:ea typeface="Commissioner"/>
                <a:cs typeface="Commissioner"/>
                <a:sym typeface="Commissioner"/>
              </a:rPr>
              <a:t>Эмоции</a:t>
            </a:r>
            <a:endParaRPr sz="2000" b="1" dirty="0">
              <a:solidFill>
                <a:schemeClr val="dk1"/>
              </a:solidFill>
              <a:latin typeface="Cambria" pitchFamily="18" charset="0"/>
              <a:ea typeface="Commissioner"/>
              <a:cs typeface="Commissioner"/>
              <a:sym typeface="Commissioner"/>
            </a:endParaRPr>
          </a:p>
        </p:txBody>
      </p:sp>
      <p:sp>
        <p:nvSpPr>
          <p:cNvPr id="36" name="Google Shape;3478;p59"/>
          <p:cNvSpPr txBox="1"/>
          <p:nvPr/>
        </p:nvSpPr>
        <p:spPr>
          <a:xfrm flipH="1">
            <a:off x="2763077" y="4067798"/>
            <a:ext cx="8627165" cy="683663"/>
          </a:xfrm>
          <a:prstGeom prst="rect">
            <a:avLst/>
          </a:prstGeom>
          <a:solidFill>
            <a:schemeClr val="accent5">
              <a:alpha val="48000"/>
            </a:schemeClr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97" tIns="121897" rIns="121897" bIns="121897" anchor="ctr" anchorCtr="0">
            <a:noAutofit/>
          </a:bodyPr>
          <a:lstStyle/>
          <a:p>
            <a:pPr algn="ctr">
              <a:lnSpc>
                <a:spcPct val="115000"/>
              </a:lnSpc>
            </a:pPr>
            <a:r>
              <a:rPr lang="ru-RU" b="1" dirty="0" smtClean="0">
                <a:latin typeface="Cambria" pitchFamily="18" charset="0"/>
              </a:rPr>
              <a:t>Показываем вклад разных народов через быт, ремёсла, праздники и идею общего пространства и взаимопомощи</a:t>
            </a:r>
            <a:endParaRPr b="1" dirty="0">
              <a:solidFill>
                <a:schemeClr val="dk1"/>
              </a:solidFill>
              <a:latin typeface="Cambria" pitchFamily="18" charset="0"/>
              <a:ea typeface="Commissioner"/>
              <a:cs typeface="Commissioner"/>
              <a:sym typeface="Commissioner"/>
            </a:endParaRPr>
          </a:p>
        </p:txBody>
      </p:sp>
      <p:sp>
        <p:nvSpPr>
          <p:cNvPr id="38" name="Google Shape;3476;p59"/>
          <p:cNvSpPr txBox="1"/>
          <p:nvPr/>
        </p:nvSpPr>
        <p:spPr>
          <a:xfrm flipH="1">
            <a:off x="2674835" y="3304715"/>
            <a:ext cx="8740922" cy="484392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97" tIns="121897" rIns="121897" bIns="121897" anchor="ctr" anchorCtr="0">
            <a:noAutofit/>
          </a:bodyPr>
          <a:lstStyle/>
          <a:p>
            <a:pPr algn="ctr">
              <a:lnSpc>
                <a:spcPct val="115000"/>
              </a:lnSpc>
            </a:pPr>
            <a:r>
              <a:rPr lang="ru-RU" sz="2000" b="1" dirty="0" smtClean="0">
                <a:latin typeface="Commissioner"/>
                <a:ea typeface="Commissioner"/>
                <a:cs typeface="Commissioner"/>
                <a:sym typeface="Commissioner"/>
              </a:rPr>
              <a:t>Многокультурность без противопоставлений</a:t>
            </a:r>
          </a:p>
        </p:txBody>
      </p:sp>
      <p:sp>
        <p:nvSpPr>
          <p:cNvPr id="39" name="Google Shape;3476;p59"/>
          <p:cNvSpPr txBox="1"/>
          <p:nvPr/>
        </p:nvSpPr>
        <p:spPr>
          <a:xfrm flipH="1">
            <a:off x="2664862" y="5050564"/>
            <a:ext cx="8709590" cy="500059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97" tIns="121897" rIns="121897" bIns="121897" anchor="ctr" anchorCtr="0">
            <a:noAutofit/>
          </a:bodyPr>
          <a:lstStyle/>
          <a:p>
            <a:pPr algn="ctr">
              <a:lnSpc>
                <a:spcPct val="115000"/>
              </a:lnSpc>
            </a:pPr>
            <a:r>
              <a:rPr lang="ru-RU" sz="2000" b="1" dirty="0" smtClean="0">
                <a:latin typeface="Commissioner"/>
                <a:ea typeface="Commissioner"/>
                <a:cs typeface="Commissioner"/>
                <a:sym typeface="Commissioner"/>
              </a:rPr>
              <a:t>Роль РППС</a:t>
            </a:r>
          </a:p>
        </p:txBody>
      </p:sp>
      <p:sp>
        <p:nvSpPr>
          <p:cNvPr id="68" name="Google Shape;3477;p59"/>
          <p:cNvSpPr txBox="1"/>
          <p:nvPr/>
        </p:nvSpPr>
        <p:spPr>
          <a:xfrm flipH="1">
            <a:off x="2697495" y="5672735"/>
            <a:ext cx="8708165" cy="538387"/>
          </a:xfrm>
          <a:prstGeom prst="rect">
            <a:avLst/>
          </a:prstGeom>
          <a:solidFill>
            <a:schemeClr val="accent5">
              <a:alpha val="50000"/>
            </a:schemeClr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97" tIns="121897" rIns="121897" bIns="121897" anchor="ctr" anchorCtr="0">
            <a:noAutofit/>
          </a:bodyPr>
          <a:lstStyle/>
          <a:p>
            <a:pPr algn="ctr">
              <a:lnSpc>
                <a:spcPct val="115000"/>
              </a:lnSpc>
            </a:pPr>
            <a:r>
              <a:rPr lang="ru-RU" sz="1600" b="1" dirty="0" smtClean="0">
                <a:latin typeface="Cambria" pitchFamily="18" charset="0"/>
              </a:rPr>
              <a:t>РППС — “третий педагог”: ребёнок трогает, переставляет, играет с образами → знания становятся личным опытом</a:t>
            </a:r>
            <a:endParaRPr sz="1600" b="1" dirty="0">
              <a:solidFill>
                <a:schemeClr val="dk1"/>
              </a:solidFill>
              <a:latin typeface="Cambria" pitchFamily="18" charset="0"/>
              <a:ea typeface="Commissioner"/>
              <a:cs typeface="Commissioner"/>
              <a:sym typeface="Commissioner"/>
            </a:endParaRPr>
          </a:p>
        </p:txBody>
      </p:sp>
      <p:pic>
        <p:nvPicPr>
          <p:cNvPr id="8194" name="Picture 2" descr="C:\Users\мет_каб\Downloads\detsad-601617-177506057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8784" y="5466522"/>
            <a:ext cx="1679713" cy="1259785"/>
          </a:xfrm>
          <a:prstGeom prst="rect">
            <a:avLst/>
          </a:prstGeom>
          <a:noFill/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224007" y="2863413"/>
            <a:ext cx="1604793" cy="1382321"/>
          </a:xfrm>
          <a:prstGeom prst="rect">
            <a:avLst/>
          </a:prstGeom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6" cstate="print"/>
          <a:srcRect t="6170" b="17775"/>
          <a:stretch/>
        </p:blipFill>
        <p:spPr>
          <a:xfrm>
            <a:off x="962993" y="4128440"/>
            <a:ext cx="1641059" cy="1486974"/>
          </a:xfrm>
          <a:prstGeom prst="rect">
            <a:avLst/>
          </a:prstGeom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xmlns="" val="841859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2524538" y="457199"/>
            <a:ext cx="9481931" cy="834888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latin typeface="Cambria" pitchFamily="18" charset="0"/>
              </a:rPr>
              <a:t>ТВОРЧЕСКО – ИНТЕЛЛЕКТУАЛЬНАЯ ВИКТОРИНА «СИБИРЯЧОК»</a:t>
            </a:r>
            <a:endParaRPr lang="ru-RU" sz="2400" dirty="0">
              <a:latin typeface="Cambria" pitchFamily="18" charset="0"/>
            </a:endParaRPr>
          </a:p>
        </p:txBody>
      </p:sp>
      <p:grpSp>
        <p:nvGrpSpPr>
          <p:cNvPr id="71" name="Group 3"/>
          <p:cNvGrpSpPr/>
          <p:nvPr/>
        </p:nvGrpSpPr>
        <p:grpSpPr>
          <a:xfrm>
            <a:off x="5258611" y="1904004"/>
            <a:ext cx="1060704" cy="1429526"/>
            <a:chOff x="4041649" y="1707654"/>
            <a:chExt cx="1060704" cy="1429526"/>
          </a:xfrm>
        </p:grpSpPr>
        <p:sp>
          <p:nvSpPr>
            <p:cNvPr id="72" name="Isosceles Triangle 2"/>
            <p:cNvSpPr/>
            <p:nvPr/>
          </p:nvSpPr>
          <p:spPr>
            <a:xfrm rot="10800000">
              <a:off x="4041649" y="1707654"/>
              <a:ext cx="1060704" cy="1429526"/>
            </a:xfrm>
            <a:custGeom>
              <a:avLst/>
              <a:gdLst>
                <a:gd name="connsiteX0" fmla="*/ 832104 w 1060704"/>
                <a:gd name="connsiteY0" fmla="*/ 1584176 h 1584176"/>
                <a:gd name="connsiteX1" fmla="*/ 228600 w 1060704"/>
                <a:gd name="connsiteY1" fmla="*/ 1584176 h 1584176"/>
                <a:gd name="connsiteX2" fmla="*/ 0 w 1060704"/>
                <a:gd name="connsiteY2" fmla="*/ 1126976 h 1584176"/>
                <a:gd name="connsiteX3" fmla="*/ 228600 w 1060704"/>
                <a:gd name="connsiteY3" fmla="*/ 669776 h 1584176"/>
                <a:gd name="connsiteX4" fmla="*/ 226249 w 1060704"/>
                <a:gd name="connsiteY4" fmla="*/ 669776 h 1584176"/>
                <a:gd name="connsiteX5" fmla="*/ 531051 w 1060704"/>
                <a:gd name="connsiteY5" fmla="*/ 0 h 1584176"/>
                <a:gd name="connsiteX6" fmla="*/ 831087 w 1060704"/>
                <a:gd name="connsiteY6" fmla="*/ 669776 h 1584176"/>
                <a:gd name="connsiteX7" fmla="*/ 832104 w 1060704"/>
                <a:gd name="connsiteY7" fmla="*/ 669776 h 1584176"/>
                <a:gd name="connsiteX8" fmla="*/ 1060704 w 1060704"/>
                <a:gd name="connsiteY8" fmla="*/ 1126976 h 1584176"/>
                <a:gd name="connsiteX9" fmla="*/ 832104 w 1060704"/>
                <a:gd name="connsiteY9" fmla="*/ 1584176 h 1584176"/>
                <a:gd name="connsiteX0" fmla="*/ 832104 w 1060704"/>
                <a:gd name="connsiteY0" fmla="*/ 1584176 h 1584176"/>
                <a:gd name="connsiteX1" fmla="*/ 228600 w 1060704"/>
                <a:gd name="connsiteY1" fmla="*/ 1584176 h 1584176"/>
                <a:gd name="connsiteX2" fmla="*/ 0 w 1060704"/>
                <a:gd name="connsiteY2" fmla="*/ 1126976 h 1584176"/>
                <a:gd name="connsiteX3" fmla="*/ 228600 w 1060704"/>
                <a:gd name="connsiteY3" fmla="*/ 669776 h 1584176"/>
                <a:gd name="connsiteX4" fmla="*/ 226249 w 1060704"/>
                <a:gd name="connsiteY4" fmla="*/ 669776 h 1584176"/>
                <a:gd name="connsiteX5" fmla="*/ 531051 w 1060704"/>
                <a:gd name="connsiteY5" fmla="*/ 0 h 1584176"/>
                <a:gd name="connsiteX6" fmla="*/ 831087 w 1060704"/>
                <a:gd name="connsiteY6" fmla="*/ 660747 h 1584176"/>
                <a:gd name="connsiteX7" fmla="*/ 831087 w 1060704"/>
                <a:gd name="connsiteY7" fmla="*/ 669776 h 1584176"/>
                <a:gd name="connsiteX8" fmla="*/ 832104 w 1060704"/>
                <a:gd name="connsiteY8" fmla="*/ 669776 h 1584176"/>
                <a:gd name="connsiteX9" fmla="*/ 1060704 w 1060704"/>
                <a:gd name="connsiteY9" fmla="*/ 1126976 h 1584176"/>
                <a:gd name="connsiteX10" fmla="*/ 832104 w 1060704"/>
                <a:gd name="connsiteY10" fmla="*/ 1584176 h 1584176"/>
                <a:gd name="connsiteX0" fmla="*/ 832104 w 1060704"/>
                <a:gd name="connsiteY0" fmla="*/ 1584176 h 1584176"/>
                <a:gd name="connsiteX1" fmla="*/ 228600 w 1060704"/>
                <a:gd name="connsiteY1" fmla="*/ 1584176 h 1584176"/>
                <a:gd name="connsiteX2" fmla="*/ 0 w 1060704"/>
                <a:gd name="connsiteY2" fmla="*/ 1126976 h 1584176"/>
                <a:gd name="connsiteX3" fmla="*/ 228600 w 1060704"/>
                <a:gd name="connsiteY3" fmla="*/ 669776 h 1584176"/>
                <a:gd name="connsiteX4" fmla="*/ 226249 w 1060704"/>
                <a:gd name="connsiteY4" fmla="*/ 669776 h 1584176"/>
                <a:gd name="connsiteX5" fmla="*/ 531051 w 1060704"/>
                <a:gd name="connsiteY5" fmla="*/ 0 h 1584176"/>
                <a:gd name="connsiteX6" fmla="*/ 831087 w 1060704"/>
                <a:gd name="connsiteY6" fmla="*/ 653603 h 1584176"/>
                <a:gd name="connsiteX7" fmla="*/ 831087 w 1060704"/>
                <a:gd name="connsiteY7" fmla="*/ 660747 h 1584176"/>
                <a:gd name="connsiteX8" fmla="*/ 831087 w 1060704"/>
                <a:gd name="connsiteY8" fmla="*/ 669776 h 1584176"/>
                <a:gd name="connsiteX9" fmla="*/ 832104 w 1060704"/>
                <a:gd name="connsiteY9" fmla="*/ 669776 h 1584176"/>
                <a:gd name="connsiteX10" fmla="*/ 1060704 w 1060704"/>
                <a:gd name="connsiteY10" fmla="*/ 1126976 h 1584176"/>
                <a:gd name="connsiteX11" fmla="*/ 832104 w 1060704"/>
                <a:gd name="connsiteY11" fmla="*/ 1584176 h 1584176"/>
                <a:gd name="connsiteX0" fmla="*/ 832104 w 1060704"/>
                <a:gd name="connsiteY0" fmla="*/ 1584176 h 1584176"/>
                <a:gd name="connsiteX1" fmla="*/ 228600 w 1060704"/>
                <a:gd name="connsiteY1" fmla="*/ 1584176 h 1584176"/>
                <a:gd name="connsiteX2" fmla="*/ 0 w 1060704"/>
                <a:gd name="connsiteY2" fmla="*/ 1126976 h 1584176"/>
                <a:gd name="connsiteX3" fmla="*/ 228600 w 1060704"/>
                <a:gd name="connsiteY3" fmla="*/ 669776 h 1584176"/>
                <a:gd name="connsiteX4" fmla="*/ 226249 w 1060704"/>
                <a:gd name="connsiteY4" fmla="*/ 669776 h 1584176"/>
                <a:gd name="connsiteX5" fmla="*/ 531051 w 1060704"/>
                <a:gd name="connsiteY5" fmla="*/ 0 h 1584176"/>
                <a:gd name="connsiteX6" fmla="*/ 831087 w 1060704"/>
                <a:gd name="connsiteY6" fmla="*/ 653603 h 1584176"/>
                <a:gd name="connsiteX7" fmla="*/ 831087 w 1060704"/>
                <a:gd name="connsiteY7" fmla="*/ 660747 h 1584176"/>
                <a:gd name="connsiteX8" fmla="*/ 831087 w 1060704"/>
                <a:gd name="connsiteY8" fmla="*/ 669776 h 1584176"/>
                <a:gd name="connsiteX9" fmla="*/ 832104 w 1060704"/>
                <a:gd name="connsiteY9" fmla="*/ 669776 h 1584176"/>
                <a:gd name="connsiteX10" fmla="*/ 1060704 w 1060704"/>
                <a:gd name="connsiteY10" fmla="*/ 1126976 h 1584176"/>
                <a:gd name="connsiteX11" fmla="*/ 832104 w 1060704"/>
                <a:gd name="connsiteY11" fmla="*/ 1584176 h 1584176"/>
                <a:gd name="connsiteX0" fmla="*/ 832104 w 1060704"/>
                <a:gd name="connsiteY0" fmla="*/ 1584176 h 1584176"/>
                <a:gd name="connsiteX1" fmla="*/ 228600 w 1060704"/>
                <a:gd name="connsiteY1" fmla="*/ 1584176 h 1584176"/>
                <a:gd name="connsiteX2" fmla="*/ 0 w 1060704"/>
                <a:gd name="connsiteY2" fmla="*/ 1126976 h 1584176"/>
                <a:gd name="connsiteX3" fmla="*/ 228600 w 1060704"/>
                <a:gd name="connsiteY3" fmla="*/ 669776 h 1584176"/>
                <a:gd name="connsiteX4" fmla="*/ 226249 w 1060704"/>
                <a:gd name="connsiteY4" fmla="*/ 669776 h 1584176"/>
                <a:gd name="connsiteX5" fmla="*/ 531051 w 1060704"/>
                <a:gd name="connsiteY5" fmla="*/ 0 h 1584176"/>
                <a:gd name="connsiteX6" fmla="*/ 831087 w 1060704"/>
                <a:gd name="connsiteY6" fmla="*/ 653603 h 1584176"/>
                <a:gd name="connsiteX7" fmla="*/ 831087 w 1060704"/>
                <a:gd name="connsiteY7" fmla="*/ 660747 h 1584176"/>
                <a:gd name="connsiteX8" fmla="*/ 831087 w 1060704"/>
                <a:gd name="connsiteY8" fmla="*/ 669776 h 1584176"/>
                <a:gd name="connsiteX9" fmla="*/ 832104 w 1060704"/>
                <a:gd name="connsiteY9" fmla="*/ 669776 h 1584176"/>
                <a:gd name="connsiteX10" fmla="*/ 1060704 w 1060704"/>
                <a:gd name="connsiteY10" fmla="*/ 1126976 h 1584176"/>
                <a:gd name="connsiteX11" fmla="*/ 832104 w 1060704"/>
                <a:gd name="connsiteY11" fmla="*/ 1584176 h 1584176"/>
                <a:gd name="connsiteX0" fmla="*/ 832104 w 1060704"/>
                <a:gd name="connsiteY0" fmla="*/ 1584176 h 1584176"/>
                <a:gd name="connsiteX1" fmla="*/ 228600 w 1060704"/>
                <a:gd name="connsiteY1" fmla="*/ 1584176 h 1584176"/>
                <a:gd name="connsiteX2" fmla="*/ 0 w 1060704"/>
                <a:gd name="connsiteY2" fmla="*/ 1126976 h 1584176"/>
                <a:gd name="connsiteX3" fmla="*/ 228600 w 1060704"/>
                <a:gd name="connsiteY3" fmla="*/ 669776 h 1584176"/>
                <a:gd name="connsiteX4" fmla="*/ 226249 w 1060704"/>
                <a:gd name="connsiteY4" fmla="*/ 669776 h 1584176"/>
                <a:gd name="connsiteX5" fmla="*/ 531051 w 1060704"/>
                <a:gd name="connsiteY5" fmla="*/ 0 h 1584176"/>
                <a:gd name="connsiteX6" fmla="*/ 831087 w 1060704"/>
                <a:gd name="connsiteY6" fmla="*/ 653603 h 1584176"/>
                <a:gd name="connsiteX7" fmla="*/ 831087 w 1060704"/>
                <a:gd name="connsiteY7" fmla="*/ 660747 h 1584176"/>
                <a:gd name="connsiteX8" fmla="*/ 831087 w 1060704"/>
                <a:gd name="connsiteY8" fmla="*/ 669776 h 1584176"/>
                <a:gd name="connsiteX9" fmla="*/ 832104 w 1060704"/>
                <a:gd name="connsiteY9" fmla="*/ 669776 h 1584176"/>
                <a:gd name="connsiteX10" fmla="*/ 1060704 w 1060704"/>
                <a:gd name="connsiteY10" fmla="*/ 1126976 h 1584176"/>
                <a:gd name="connsiteX11" fmla="*/ 832104 w 1060704"/>
                <a:gd name="connsiteY11" fmla="*/ 1584176 h 1584176"/>
                <a:gd name="connsiteX0" fmla="*/ 832104 w 1060704"/>
                <a:gd name="connsiteY0" fmla="*/ 1584176 h 1584176"/>
                <a:gd name="connsiteX1" fmla="*/ 228600 w 1060704"/>
                <a:gd name="connsiteY1" fmla="*/ 1584176 h 1584176"/>
                <a:gd name="connsiteX2" fmla="*/ 0 w 1060704"/>
                <a:gd name="connsiteY2" fmla="*/ 1126976 h 1584176"/>
                <a:gd name="connsiteX3" fmla="*/ 228600 w 1060704"/>
                <a:gd name="connsiteY3" fmla="*/ 669776 h 1584176"/>
                <a:gd name="connsiteX4" fmla="*/ 226249 w 1060704"/>
                <a:gd name="connsiteY4" fmla="*/ 669776 h 1584176"/>
                <a:gd name="connsiteX5" fmla="*/ 531051 w 1060704"/>
                <a:gd name="connsiteY5" fmla="*/ 0 h 1584176"/>
                <a:gd name="connsiteX6" fmla="*/ 831087 w 1060704"/>
                <a:gd name="connsiteY6" fmla="*/ 653603 h 1584176"/>
                <a:gd name="connsiteX7" fmla="*/ 831087 w 1060704"/>
                <a:gd name="connsiteY7" fmla="*/ 669776 h 1584176"/>
                <a:gd name="connsiteX8" fmla="*/ 832104 w 1060704"/>
                <a:gd name="connsiteY8" fmla="*/ 669776 h 1584176"/>
                <a:gd name="connsiteX9" fmla="*/ 1060704 w 1060704"/>
                <a:gd name="connsiteY9" fmla="*/ 1126976 h 1584176"/>
                <a:gd name="connsiteX10" fmla="*/ 832104 w 1060704"/>
                <a:gd name="connsiteY10" fmla="*/ 1584176 h 1584176"/>
                <a:gd name="connsiteX0" fmla="*/ 832104 w 1060704"/>
                <a:gd name="connsiteY0" fmla="*/ 1584176 h 1584176"/>
                <a:gd name="connsiteX1" fmla="*/ 228600 w 1060704"/>
                <a:gd name="connsiteY1" fmla="*/ 1584176 h 1584176"/>
                <a:gd name="connsiteX2" fmla="*/ 0 w 1060704"/>
                <a:gd name="connsiteY2" fmla="*/ 1126976 h 1584176"/>
                <a:gd name="connsiteX3" fmla="*/ 228600 w 1060704"/>
                <a:gd name="connsiteY3" fmla="*/ 669776 h 1584176"/>
                <a:gd name="connsiteX4" fmla="*/ 226249 w 1060704"/>
                <a:gd name="connsiteY4" fmla="*/ 669776 h 1584176"/>
                <a:gd name="connsiteX5" fmla="*/ 531051 w 1060704"/>
                <a:gd name="connsiteY5" fmla="*/ 0 h 1584176"/>
                <a:gd name="connsiteX6" fmla="*/ 831087 w 1060704"/>
                <a:gd name="connsiteY6" fmla="*/ 669776 h 1584176"/>
                <a:gd name="connsiteX7" fmla="*/ 832104 w 1060704"/>
                <a:gd name="connsiteY7" fmla="*/ 669776 h 1584176"/>
                <a:gd name="connsiteX8" fmla="*/ 1060704 w 1060704"/>
                <a:gd name="connsiteY8" fmla="*/ 1126976 h 1584176"/>
                <a:gd name="connsiteX9" fmla="*/ 832104 w 1060704"/>
                <a:gd name="connsiteY9" fmla="*/ 1584176 h 1584176"/>
                <a:gd name="connsiteX0" fmla="*/ 832104 w 1060704"/>
                <a:gd name="connsiteY0" fmla="*/ 1584176 h 1584176"/>
                <a:gd name="connsiteX1" fmla="*/ 228600 w 1060704"/>
                <a:gd name="connsiteY1" fmla="*/ 1584176 h 1584176"/>
                <a:gd name="connsiteX2" fmla="*/ 0 w 1060704"/>
                <a:gd name="connsiteY2" fmla="*/ 1126976 h 1584176"/>
                <a:gd name="connsiteX3" fmla="*/ 228600 w 1060704"/>
                <a:gd name="connsiteY3" fmla="*/ 669776 h 1584176"/>
                <a:gd name="connsiteX4" fmla="*/ 226249 w 1060704"/>
                <a:gd name="connsiteY4" fmla="*/ 669776 h 1584176"/>
                <a:gd name="connsiteX5" fmla="*/ 531051 w 1060704"/>
                <a:gd name="connsiteY5" fmla="*/ 0 h 1584176"/>
                <a:gd name="connsiteX6" fmla="*/ 831087 w 1060704"/>
                <a:gd name="connsiteY6" fmla="*/ 669776 h 1584176"/>
                <a:gd name="connsiteX7" fmla="*/ 1060704 w 1060704"/>
                <a:gd name="connsiteY7" fmla="*/ 1126976 h 1584176"/>
                <a:gd name="connsiteX8" fmla="*/ 832104 w 1060704"/>
                <a:gd name="connsiteY8" fmla="*/ 1584176 h 1584176"/>
                <a:gd name="connsiteX0" fmla="*/ 832104 w 1060704"/>
                <a:gd name="connsiteY0" fmla="*/ 1584176 h 1584176"/>
                <a:gd name="connsiteX1" fmla="*/ 228600 w 1060704"/>
                <a:gd name="connsiteY1" fmla="*/ 1584176 h 1584176"/>
                <a:gd name="connsiteX2" fmla="*/ 0 w 1060704"/>
                <a:gd name="connsiteY2" fmla="*/ 1126976 h 1584176"/>
                <a:gd name="connsiteX3" fmla="*/ 228600 w 1060704"/>
                <a:gd name="connsiteY3" fmla="*/ 669776 h 1584176"/>
                <a:gd name="connsiteX4" fmla="*/ 226249 w 1060704"/>
                <a:gd name="connsiteY4" fmla="*/ 669776 h 1584176"/>
                <a:gd name="connsiteX5" fmla="*/ 531051 w 1060704"/>
                <a:gd name="connsiteY5" fmla="*/ 0 h 1584176"/>
                <a:gd name="connsiteX6" fmla="*/ 1060704 w 1060704"/>
                <a:gd name="connsiteY6" fmla="*/ 1126976 h 1584176"/>
                <a:gd name="connsiteX7" fmla="*/ 832104 w 1060704"/>
                <a:gd name="connsiteY7" fmla="*/ 1584176 h 1584176"/>
                <a:gd name="connsiteX0" fmla="*/ 832104 w 1060704"/>
                <a:gd name="connsiteY0" fmla="*/ 1584176 h 1584176"/>
                <a:gd name="connsiteX1" fmla="*/ 228600 w 1060704"/>
                <a:gd name="connsiteY1" fmla="*/ 1584176 h 1584176"/>
                <a:gd name="connsiteX2" fmla="*/ 0 w 1060704"/>
                <a:gd name="connsiteY2" fmla="*/ 1126976 h 1584176"/>
                <a:gd name="connsiteX3" fmla="*/ 228600 w 1060704"/>
                <a:gd name="connsiteY3" fmla="*/ 669776 h 1584176"/>
                <a:gd name="connsiteX4" fmla="*/ 531051 w 1060704"/>
                <a:gd name="connsiteY4" fmla="*/ 0 h 1584176"/>
                <a:gd name="connsiteX5" fmla="*/ 1060704 w 1060704"/>
                <a:gd name="connsiteY5" fmla="*/ 1126976 h 1584176"/>
                <a:gd name="connsiteX6" fmla="*/ 832104 w 1060704"/>
                <a:gd name="connsiteY6" fmla="*/ 1584176 h 1584176"/>
                <a:gd name="connsiteX0" fmla="*/ 832104 w 1060704"/>
                <a:gd name="connsiteY0" fmla="*/ 1584176 h 1584176"/>
                <a:gd name="connsiteX1" fmla="*/ 228600 w 1060704"/>
                <a:gd name="connsiteY1" fmla="*/ 1584176 h 1584176"/>
                <a:gd name="connsiteX2" fmla="*/ 0 w 1060704"/>
                <a:gd name="connsiteY2" fmla="*/ 1126976 h 1584176"/>
                <a:gd name="connsiteX3" fmla="*/ 531051 w 1060704"/>
                <a:gd name="connsiteY3" fmla="*/ 0 h 1584176"/>
                <a:gd name="connsiteX4" fmla="*/ 1060704 w 1060704"/>
                <a:gd name="connsiteY4" fmla="*/ 1126976 h 1584176"/>
                <a:gd name="connsiteX5" fmla="*/ 832104 w 1060704"/>
                <a:gd name="connsiteY5" fmla="*/ 1584176 h 1584176"/>
                <a:gd name="connsiteX0" fmla="*/ 832104 w 1060704"/>
                <a:gd name="connsiteY0" fmla="*/ 1553220 h 1553220"/>
                <a:gd name="connsiteX1" fmla="*/ 228600 w 1060704"/>
                <a:gd name="connsiteY1" fmla="*/ 1553220 h 1553220"/>
                <a:gd name="connsiteX2" fmla="*/ 0 w 1060704"/>
                <a:gd name="connsiteY2" fmla="*/ 1096020 h 1553220"/>
                <a:gd name="connsiteX3" fmla="*/ 523907 w 1060704"/>
                <a:gd name="connsiteY3" fmla="*/ 0 h 1553220"/>
                <a:gd name="connsiteX4" fmla="*/ 1060704 w 1060704"/>
                <a:gd name="connsiteY4" fmla="*/ 1096020 h 1553220"/>
                <a:gd name="connsiteX5" fmla="*/ 832104 w 1060704"/>
                <a:gd name="connsiteY5" fmla="*/ 1553220 h 1553220"/>
                <a:gd name="connsiteX0" fmla="*/ 832104 w 1060704"/>
                <a:gd name="connsiteY0" fmla="*/ 1522263 h 1522263"/>
                <a:gd name="connsiteX1" fmla="*/ 228600 w 1060704"/>
                <a:gd name="connsiteY1" fmla="*/ 1522263 h 1522263"/>
                <a:gd name="connsiteX2" fmla="*/ 0 w 1060704"/>
                <a:gd name="connsiteY2" fmla="*/ 1065063 h 1522263"/>
                <a:gd name="connsiteX3" fmla="*/ 519144 w 1060704"/>
                <a:gd name="connsiteY3" fmla="*/ 0 h 1522263"/>
                <a:gd name="connsiteX4" fmla="*/ 1060704 w 1060704"/>
                <a:gd name="connsiteY4" fmla="*/ 1065063 h 1522263"/>
                <a:gd name="connsiteX5" fmla="*/ 832104 w 1060704"/>
                <a:gd name="connsiteY5" fmla="*/ 1522263 h 1522263"/>
                <a:gd name="connsiteX0" fmla="*/ 832104 w 1060704"/>
                <a:gd name="connsiteY0" fmla="*/ 1522263 h 1522263"/>
                <a:gd name="connsiteX1" fmla="*/ 228600 w 1060704"/>
                <a:gd name="connsiteY1" fmla="*/ 1522263 h 1522263"/>
                <a:gd name="connsiteX2" fmla="*/ 0 w 1060704"/>
                <a:gd name="connsiteY2" fmla="*/ 1065063 h 1522263"/>
                <a:gd name="connsiteX3" fmla="*/ 533432 w 1060704"/>
                <a:gd name="connsiteY3" fmla="*/ 0 h 1522263"/>
                <a:gd name="connsiteX4" fmla="*/ 1060704 w 1060704"/>
                <a:gd name="connsiteY4" fmla="*/ 1065063 h 1522263"/>
                <a:gd name="connsiteX5" fmla="*/ 832104 w 1060704"/>
                <a:gd name="connsiteY5" fmla="*/ 1522263 h 1522263"/>
                <a:gd name="connsiteX0" fmla="*/ 832104 w 1060704"/>
                <a:gd name="connsiteY0" fmla="*/ 1524644 h 1524644"/>
                <a:gd name="connsiteX1" fmla="*/ 228600 w 1060704"/>
                <a:gd name="connsiteY1" fmla="*/ 1524644 h 1524644"/>
                <a:gd name="connsiteX2" fmla="*/ 0 w 1060704"/>
                <a:gd name="connsiteY2" fmla="*/ 1067444 h 1524644"/>
                <a:gd name="connsiteX3" fmla="*/ 526288 w 1060704"/>
                <a:gd name="connsiteY3" fmla="*/ 0 h 1524644"/>
                <a:gd name="connsiteX4" fmla="*/ 1060704 w 1060704"/>
                <a:gd name="connsiteY4" fmla="*/ 1067444 h 1524644"/>
                <a:gd name="connsiteX5" fmla="*/ 832104 w 1060704"/>
                <a:gd name="connsiteY5" fmla="*/ 1524644 h 1524644"/>
                <a:gd name="connsiteX0" fmla="*/ 832104 w 1060704"/>
                <a:gd name="connsiteY0" fmla="*/ 1517309 h 1517309"/>
                <a:gd name="connsiteX1" fmla="*/ 228600 w 1060704"/>
                <a:gd name="connsiteY1" fmla="*/ 1517309 h 1517309"/>
                <a:gd name="connsiteX2" fmla="*/ 0 w 1060704"/>
                <a:gd name="connsiteY2" fmla="*/ 1060109 h 1517309"/>
                <a:gd name="connsiteX3" fmla="*/ 528733 w 1060704"/>
                <a:gd name="connsiteY3" fmla="*/ 0 h 1517309"/>
                <a:gd name="connsiteX4" fmla="*/ 1060704 w 1060704"/>
                <a:gd name="connsiteY4" fmla="*/ 1060109 h 1517309"/>
                <a:gd name="connsiteX5" fmla="*/ 832104 w 1060704"/>
                <a:gd name="connsiteY5" fmla="*/ 1517309 h 1517309"/>
                <a:gd name="connsiteX0" fmla="*/ 832104 w 1060704"/>
                <a:gd name="connsiteY0" fmla="*/ 1422211 h 1422211"/>
                <a:gd name="connsiteX1" fmla="*/ 228600 w 1060704"/>
                <a:gd name="connsiteY1" fmla="*/ 1422211 h 1422211"/>
                <a:gd name="connsiteX2" fmla="*/ 0 w 1060704"/>
                <a:gd name="connsiteY2" fmla="*/ 965011 h 1422211"/>
                <a:gd name="connsiteX3" fmla="*/ 543363 w 1060704"/>
                <a:gd name="connsiteY3" fmla="*/ 0 h 1422211"/>
                <a:gd name="connsiteX4" fmla="*/ 1060704 w 1060704"/>
                <a:gd name="connsiteY4" fmla="*/ 965011 h 1422211"/>
                <a:gd name="connsiteX5" fmla="*/ 832104 w 1060704"/>
                <a:gd name="connsiteY5" fmla="*/ 1422211 h 1422211"/>
                <a:gd name="connsiteX0" fmla="*/ 832104 w 1060704"/>
                <a:gd name="connsiteY0" fmla="*/ 1429526 h 1429526"/>
                <a:gd name="connsiteX1" fmla="*/ 228600 w 1060704"/>
                <a:gd name="connsiteY1" fmla="*/ 1429526 h 1429526"/>
                <a:gd name="connsiteX2" fmla="*/ 0 w 1060704"/>
                <a:gd name="connsiteY2" fmla="*/ 972326 h 1429526"/>
                <a:gd name="connsiteX3" fmla="*/ 543363 w 1060704"/>
                <a:gd name="connsiteY3" fmla="*/ 0 h 1429526"/>
                <a:gd name="connsiteX4" fmla="*/ 1060704 w 1060704"/>
                <a:gd name="connsiteY4" fmla="*/ 972326 h 1429526"/>
                <a:gd name="connsiteX5" fmla="*/ 832104 w 1060704"/>
                <a:gd name="connsiteY5" fmla="*/ 1429526 h 1429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60704" h="1429526">
                  <a:moveTo>
                    <a:pt x="832104" y="1429526"/>
                  </a:moveTo>
                  <a:lnTo>
                    <a:pt x="228600" y="1429526"/>
                  </a:lnTo>
                  <a:lnTo>
                    <a:pt x="0" y="972326"/>
                  </a:lnTo>
                  <a:lnTo>
                    <a:pt x="543363" y="0"/>
                  </a:lnTo>
                  <a:lnTo>
                    <a:pt x="1060704" y="972326"/>
                  </a:lnTo>
                  <a:lnTo>
                    <a:pt x="832104" y="142952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3" name="Hexagon 5"/>
            <p:cNvSpPr/>
            <p:nvPr/>
          </p:nvSpPr>
          <p:spPr>
            <a:xfrm>
              <a:off x="4115403" y="1760695"/>
              <a:ext cx="913197" cy="794504"/>
            </a:xfrm>
            <a:prstGeom prst="hexag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74" name="Hexagon 6"/>
          <p:cNvSpPr/>
          <p:nvPr/>
        </p:nvSpPr>
        <p:spPr>
          <a:xfrm>
            <a:off x="5839543" y="2917185"/>
            <a:ext cx="1098501" cy="955723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75" name="Group 7"/>
          <p:cNvGrpSpPr/>
          <p:nvPr/>
        </p:nvGrpSpPr>
        <p:grpSpPr>
          <a:xfrm rot="3600000">
            <a:off x="6218054" y="1802087"/>
            <a:ext cx="1060704" cy="1429526"/>
            <a:chOff x="4041649" y="1707654"/>
            <a:chExt cx="1060704" cy="1429526"/>
          </a:xfrm>
        </p:grpSpPr>
        <p:sp>
          <p:nvSpPr>
            <p:cNvPr id="76" name="Isosceles Triangle 2"/>
            <p:cNvSpPr/>
            <p:nvPr/>
          </p:nvSpPr>
          <p:spPr>
            <a:xfrm rot="10800000">
              <a:off x="4041649" y="1707654"/>
              <a:ext cx="1060704" cy="1429526"/>
            </a:xfrm>
            <a:custGeom>
              <a:avLst/>
              <a:gdLst>
                <a:gd name="connsiteX0" fmla="*/ 832104 w 1060704"/>
                <a:gd name="connsiteY0" fmla="*/ 1584176 h 1584176"/>
                <a:gd name="connsiteX1" fmla="*/ 228600 w 1060704"/>
                <a:gd name="connsiteY1" fmla="*/ 1584176 h 1584176"/>
                <a:gd name="connsiteX2" fmla="*/ 0 w 1060704"/>
                <a:gd name="connsiteY2" fmla="*/ 1126976 h 1584176"/>
                <a:gd name="connsiteX3" fmla="*/ 228600 w 1060704"/>
                <a:gd name="connsiteY3" fmla="*/ 669776 h 1584176"/>
                <a:gd name="connsiteX4" fmla="*/ 226249 w 1060704"/>
                <a:gd name="connsiteY4" fmla="*/ 669776 h 1584176"/>
                <a:gd name="connsiteX5" fmla="*/ 531051 w 1060704"/>
                <a:gd name="connsiteY5" fmla="*/ 0 h 1584176"/>
                <a:gd name="connsiteX6" fmla="*/ 831087 w 1060704"/>
                <a:gd name="connsiteY6" fmla="*/ 669776 h 1584176"/>
                <a:gd name="connsiteX7" fmla="*/ 832104 w 1060704"/>
                <a:gd name="connsiteY7" fmla="*/ 669776 h 1584176"/>
                <a:gd name="connsiteX8" fmla="*/ 1060704 w 1060704"/>
                <a:gd name="connsiteY8" fmla="*/ 1126976 h 1584176"/>
                <a:gd name="connsiteX9" fmla="*/ 832104 w 1060704"/>
                <a:gd name="connsiteY9" fmla="*/ 1584176 h 1584176"/>
                <a:gd name="connsiteX0" fmla="*/ 832104 w 1060704"/>
                <a:gd name="connsiteY0" fmla="*/ 1584176 h 1584176"/>
                <a:gd name="connsiteX1" fmla="*/ 228600 w 1060704"/>
                <a:gd name="connsiteY1" fmla="*/ 1584176 h 1584176"/>
                <a:gd name="connsiteX2" fmla="*/ 0 w 1060704"/>
                <a:gd name="connsiteY2" fmla="*/ 1126976 h 1584176"/>
                <a:gd name="connsiteX3" fmla="*/ 228600 w 1060704"/>
                <a:gd name="connsiteY3" fmla="*/ 669776 h 1584176"/>
                <a:gd name="connsiteX4" fmla="*/ 226249 w 1060704"/>
                <a:gd name="connsiteY4" fmla="*/ 669776 h 1584176"/>
                <a:gd name="connsiteX5" fmla="*/ 531051 w 1060704"/>
                <a:gd name="connsiteY5" fmla="*/ 0 h 1584176"/>
                <a:gd name="connsiteX6" fmla="*/ 831087 w 1060704"/>
                <a:gd name="connsiteY6" fmla="*/ 660747 h 1584176"/>
                <a:gd name="connsiteX7" fmla="*/ 831087 w 1060704"/>
                <a:gd name="connsiteY7" fmla="*/ 669776 h 1584176"/>
                <a:gd name="connsiteX8" fmla="*/ 832104 w 1060704"/>
                <a:gd name="connsiteY8" fmla="*/ 669776 h 1584176"/>
                <a:gd name="connsiteX9" fmla="*/ 1060704 w 1060704"/>
                <a:gd name="connsiteY9" fmla="*/ 1126976 h 1584176"/>
                <a:gd name="connsiteX10" fmla="*/ 832104 w 1060704"/>
                <a:gd name="connsiteY10" fmla="*/ 1584176 h 1584176"/>
                <a:gd name="connsiteX0" fmla="*/ 832104 w 1060704"/>
                <a:gd name="connsiteY0" fmla="*/ 1584176 h 1584176"/>
                <a:gd name="connsiteX1" fmla="*/ 228600 w 1060704"/>
                <a:gd name="connsiteY1" fmla="*/ 1584176 h 1584176"/>
                <a:gd name="connsiteX2" fmla="*/ 0 w 1060704"/>
                <a:gd name="connsiteY2" fmla="*/ 1126976 h 1584176"/>
                <a:gd name="connsiteX3" fmla="*/ 228600 w 1060704"/>
                <a:gd name="connsiteY3" fmla="*/ 669776 h 1584176"/>
                <a:gd name="connsiteX4" fmla="*/ 226249 w 1060704"/>
                <a:gd name="connsiteY4" fmla="*/ 669776 h 1584176"/>
                <a:gd name="connsiteX5" fmla="*/ 531051 w 1060704"/>
                <a:gd name="connsiteY5" fmla="*/ 0 h 1584176"/>
                <a:gd name="connsiteX6" fmla="*/ 831087 w 1060704"/>
                <a:gd name="connsiteY6" fmla="*/ 653603 h 1584176"/>
                <a:gd name="connsiteX7" fmla="*/ 831087 w 1060704"/>
                <a:gd name="connsiteY7" fmla="*/ 660747 h 1584176"/>
                <a:gd name="connsiteX8" fmla="*/ 831087 w 1060704"/>
                <a:gd name="connsiteY8" fmla="*/ 669776 h 1584176"/>
                <a:gd name="connsiteX9" fmla="*/ 832104 w 1060704"/>
                <a:gd name="connsiteY9" fmla="*/ 669776 h 1584176"/>
                <a:gd name="connsiteX10" fmla="*/ 1060704 w 1060704"/>
                <a:gd name="connsiteY10" fmla="*/ 1126976 h 1584176"/>
                <a:gd name="connsiteX11" fmla="*/ 832104 w 1060704"/>
                <a:gd name="connsiteY11" fmla="*/ 1584176 h 1584176"/>
                <a:gd name="connsiteX0" fmla="*/ 832104 w 1060704"/>
                <a:gd name="connsiteY0" fmla="*/ 1584176 h 1584176"/>
                <a:gd name="connsiteX1" fmla="*/ 228600 w 1060704"/>
                <a:gd name="connsiteY1" fmla="*/ 1584176 h 1584176"/>
                <a:gd name="connsiteX2" fmla="*/ 0 w 1060704"/>
                <a:gd name="connsiteY2" fmla="*/ 1126976 h 1584176"/>
                <a:gd name="connsiteX3" fmla="*/ 228600 w 1060704"/>
                <a:gd name="connsiteY3" fmla="*/ 669776 h 1584176"/>
                <a:gd name="connsiteX4" fmla="*/ 226249 w 1060704"/>
                <a:gd name="connsiteY4" fmla="*/ 669776 h 1584176"/>
                <a:gd name="connsiteX5" fmla="*/ 531051 w 1060704"/>
                <a:gd name="connsiteY5" fmla="*/ 0 h 1584176"/>
                <a:gd name="connsiteX6" fmla="*/ 831087 w 1060704"/>
                <a:gd name="connsiteY6" fmla="*/ 653603 h 1584176"/>
                <a:gd name="connsiteX7" fmla="*/ 831087 w 1060704"/>
                <a:gd name="connsiteY7" fmla="*/ 660747 h 1584176"/>
                <a:gd name="connsiteX8" fmla="*/ 831087 w 1060704"/>
                <a:gd name="connsiteY8" fmla="*/ 669776 h 1584176"/>
                <a:gd name="connsiteX9" fmla="*/ 832104 w 1060704"/>
                <a:gd name="connsiteY9" fmla="*/ 669776 h 1584176"/>
                <a:gd name="connsiteX10" fmla="*/ 1060704 w 1060704"/>
                <a:gd name="connsiteY10" fmla="*/ 1126976 h 1584176"/>
                <a:gd name="connsiteX11" fmla="*/ 832104 w 1060704"/>
                <a:gd name="connsiteY11" fmla="*/ 1584176 h 1584176"/>
                <a:gd name="connsiteX0" fmla="*/ 832104 w 1060704"/>
                <a:gd name="connsiteY0" fmla="*/ 1584176 h 1584176"/>
                <a:gd name="connsiteX1" fmla="*/ 228600 w 1060704"/>
                <a:gd name="connsiteY1" fmla="*/ 1584176 h 1584176"/>
                <a:gd name="connsiteX2" fmla="*/ 0 w 1060704"/>
                <a:gd name="connsiteY2" fmla="*/ 1126976 h 1584176"/>
                <a:gd name="connsiteX3" fmla="*/ 228600 w 1060704"/>
                <a:gd name="connsiteY3" fmla="*/ 669776 h 1584176"/>
                <a:gd name="connsiteX4" fmla="*/ 226249 w 1060704"/>
                <a:gd name="connsiteY4" fmla="*/ 669776 h 1584176"/>
                <a:gd name="connsiteX5" fmla="*/ 531051 w 1060704"/>
                <a:gd name="connsiteY5" fmla="*/ 0 h 1584176"/>
                <a:gd name="connsiteX6" fmla="*/ 831087 w 1060704"/>
                <a:gd name="connsiteY6" fmla="*/ 653603 h 1584176"/>
                <a:gd name="connsiteX7" fmla="*/ 831087 w 1060704"/>
                <a:gd name="connsiteY7" fmla="*/ 660747 h 1584176"/>
                <a:gd name="connsiteX8" fmla="*/ 831087 w 1060704"/>
                <a:gd name="connsiteY8" fmla="*/ 669776 h 1584176"/>
                <a:gd name="connsiteX9" fmla="*/ 832104 w 1060704"/>
                <a:gd name="connsiteY9" fmla="*/ 669776 h 1584176"/>
                <a:gd name="connsiteX10" fmla="*/ 1060704 w 1060704"/>
                <a:gd name="connsiteY10" fmla="*/ 1126976 h 1584176"/>
                <a:gd name="connsiteX11" fmla="*/ 832104 w 1060704"/>
                <a:gd name="connsiteY11" fmla="*/ 1584176 h 1584176"/>
                <a:gd name="connsiteX0" fmla="*/ 832104 w 1060704"/>
                <a:gd name="connsiteY0" fmla="*/ 1584176 h 1584176"/>
                <a:gd name="connsiteX1" fmla="*/ 228600 w 1060704"/>
                <a:gd name="connsiteY1" fmla="*/ 1584176 h 1584176"/>
                <a:gd name="connsiteX2" fmla="*/ 0 w 1060704"/>
                <a:gd name="connsiteY2" fmla="*/ 1126976 h 1584176"/>
                <a:gd name="connsiteX3" fmla="*/ 228600 w 1060704"/>
                <a:gd name="connsiteY3" fmla="*/ 669776 h 1584176"/>
                <a:gd name="connsiteX4" fmla="*/ 226249 w 1060704"/>
                <a:gd name="connsiteY4" fmla="*/ 669776 h 1584176"/>
                <a:gd name="connsiteX5" fmla="*/ 531051 w 1060704"/>
                <a:gd name="connsiteY5" fmla="*/ 0 h 1584176"/>
                <a:gd name="connsiteX6" fmla="*/ 831087 w 1060704"/>
                <a:gd name="connsiteY6" fmla="*/ 653603 h 1584176"/>
                <a:gd name="connsiteX7" fmla="*/ 831087 w 1060704"/>
                <a:gd name="connsiteY7" fmla="*/ 660747 h 1584176"/>
                <a:gd name="connsiteX8" fmla="*/ 831087 w 1060704"/>
                <a:gd name="connsiteY8" fmla="*/ 669776 h 1584176"/>
                <a:gd name="connsiteX9" fmla="*/ 832104 w 1060704"/>
                <a:gd name="connsiteY9" fmla="*/ 669776 h 1584176"/>
                <a:gd name="connsiteX10" fmla="*/ 1060704 w 1060704"/>
                <a:gd name="connsiteY10" fmla="*/ 1126976 h 1584176"/>
                <a:gd name="connsiteX11" fmla="*/ 832104 w 1060704"/>
                <a:gd name="connsiteY11" fmla="*/ 1584176 h 1584176"/>
                <a:gd name="connsiteX0" fmla="*/ 832104 w 1060704"/>
                <a:gd name="connsiteY0" fmla="*/ 1584176 h 1584176"/>
                <a:gd name="connsiteX1" fmla="*/ 228600 w 1060704"/>
                <a:gd name="connsiteY1" fmla="*/ 1584176 h 1584176"/>
                <a:gd name="connsiteX2" fmla="*/ 0 w 1060704"/>
                <a:gd name="connsiteY2" fmla="*/ 1126976 h 1584176"/>
                <a:gd name="connsiteX3" fmla="*/ 228600 w 1060704"/>
                <a:gd name="connsiteY3" fmla="*/ 669776 h 1584176"/>
                <a:gd name="connsiteX4" fmla="*/ 226249 w 1060704"/>
                <a:gd name="connsiteY4" fmla="*/ 669776 h 1584176"/>
                <a:gd name="connsiteX5" fmla="*/ 531051 w 1060704"/>
                <a:gd name="connsiteY5" fmla="*/ 0 h 1584176"/>
                <a:gd name="connsiteX6" fmla="*/ 831087 w 1060704"/>
                <a:gd name="connsiteY6" fmla="*/ 653603 h 1584176"/>
                <a:gd name="connsiteX7" fmla="*/ 831087 w 1060704"/>
                <a:gd name="connsiteY7" fmla="*/ 669776 h 1584176"/>
                <a:gd name="connsiteX8" fmla="*/ 832104 w 1060704"/>
                <a:gd name="connsiteY8" fmla="*/ 669776 h 1584176"/>
                <a:gd name="connsiteX9" fmla="*/ 1060704 w 1060704"/>
                <a:gd name="connsiteY9" fmla="*/ 1126976 h 1584176"/>
                <a:gd name="connsiteX10" fmla="*/ 832104 w 1060704"/>
                <a:gd name="connsiteY10" fmla="*/ 1584176 h 1584176"/>
                <a:gd name="connsiteX0" fmla="*/ 832104 w 1060704"/>
                <a:gd name="connsiteY0" fmla="*/ 1584176 h 1584176"/>
                <a:gd name="connsiteX1" fmla="*/ 228600 w 1060704"/>
                <a:gd name="connsiteY1" fmla="*/ 1584176 h 1584176"/>
                <a:gd name="connsiteX2" fmla="*/ 0 w 1060704"/>
                <a:gd name="connsiteY2" fmla="*/ 1126976 h 1584176"/>
                <a:gd name="connsiteX3" fmla="*/ 228600 w 1060704"/>
                <a:gd name="connsiteY3" fmla="*/ 669776 h 1584176"/>
                <a:gd name="connsiteX4" fmla="*/ 226249 w 1060704"/>
                <a:gd name="connsiteY4" fmla="*/ 669776 h 1584176"/>
                <a:gd name="connsiteX5" fmla="*/ 531051 w 1060704"/>
                <a:gd name="connsiteY5" fmla="*/ 0 h 1584176"/>
                <a:gd name="connsiteX6" fmla="*/ 831087 w 1060704"/>
                <a:gd name="connsiteY6" fmla="*/ 669776 h 1584176"/>
                <a:gd name="connsiteX7" fmla="*/ 832104 w 1060704"/>
                <a:gd name="connsiteY7" fmla="*/ 669776 h 1584176"/>
                <a:gd name="connsiteX8" fmla="*/ 1060704 w 1060704"/>
                <a:gd name="connsiteY8" fmla="*/ 1126976 h 1584176"/>
                <a:gd name="connsiteX9" fmla="*/ 832104 w 1060704"/>
                <a:gd name="connsiteY9" fmla="*/ 1584176 h 1584176"/>
                <a:gd name="connsiteX0" fmla="*/ 832104 w 1060704"/>
                <a:gd name="connsiteY0" fmla="*/ 1584176 h 1584176"/>
                <a:gd name="connsiteX1" fmla="*/ 228600 w 1060704"/>
                <a:gd name="connsiteY1" fmla="*/ 1584176 h 1584176"/>
                <a:gd name="connsiteX2" fmla="*/ 0 w 1060704"/>
                <a:gd name="connsiteY2" fmla="*/ 1126976 h 1584176"/>
                <a:gd name="connsiteX3" fmla="*/ 228600 w 1060704"/>
                <a:gd name="connsiteY3" fmla="*/ 669776 h 1584176"/>
                <a:gd name="connsiteX4" fmla="*/ 226249 w 1060704"/>
                <a:gd name="connsiteY4" fmla="*/ 669776 h 1584176"/>
                <a:gd name="connsiteX5" fmla="*/ 531051 w 1060704"/>
                <a:gd name="connsiteY5" fmla="*/ 0 h 1584176"/>
                <a:gd name="connsiteX6" fmla="*/ 831087 w 1060704"/>
                <a:gd name="connsiteY6" fmla="*/ 669776 h 1584176"/>
                <a:gd name="connsiteX7" fmla="*/ 1060704 w 1060704"/>
                <a:gd name="connsiteY7" fmla="*/ 1126976 h 1584176"/>
                <a:gd name="connsiteX8" fmla="*/ 832104 w 1060704"/>
                <a:gd name="connsiteY8" fmla="*/ 1584176 h 1584176"/>
                <a:gd name="connsiteX0" fmla="*/ 832104 w 1060704"/>
                <a:gd name="connsiteY0" fmla="*/ 1584176 h 1584176"/>
                <a:gd name="connsiteX1" fmla="*/ 228600 w 1060704"/>
                <a:gd name="connsiteY1" fmla="*/ 1584176 h 1584176"/>
                <a:gd name="connsiteX2" fmla="*/ 0 w 1060704"/>
                <a:gd name="connsiteY2" fmla="*/ 1126976 h 1584176"/>
                <a:gd name="connsiteX3" fmla="*/ 228600 w 1060704"/>
                <a:gd name="connsiteY3" fmla="*/ 669776 h 1584176"/>
                <a:gd name="connsiteX4" fmla="*/ 226249 w 1060704"/>
                <a:gd name="connsiteY4" fmla="*/ 669776 h 1584176"/>
                <a:gd name="connsiteX5" fmla="*/ 531051 w 1060704"/>
                <a:gd name="connsiteY5" fmla="*/ 0 h 1584176"/>
                <a:gd name="connsiteX6" fmla="*/ 1060704 w 1060704"/>
                <a:gd name="connsiteY6" fmla="*/ 1126976 h 1584176"/>
                <a:gd name="connsiteX7" fmla="*/ 832104 w 1060704"/>
                <a:gd name="connsiteY7" fmla="*/ 1584176 h 1584176"/>
                <a:gd name="connsiteX0" fmla="*/ 832104 w 1060704"/>
                <a:gd name="connsiteY0" fmla="*/ 1584176 h 1584176"/>
                <a:gd name="connsiteX1" fmla="*/ 228600 w 1060704"/>
                <a:gd name="connsiteY1" fmla="*/ 1584176 h 1584176"/>
                <a:gd name="connsiteX2" fmla="*/ 0 w 1060704"/>
                <a:gd name="connsiteY2" fmla="*/ 1126976 h 1584176"/>
                <a:gd name="connsiteX3" fmla="*/ 228600 w 1060704"/>
                <a:gd name="connsiteY3" fmla="*/ 669776 h 1584176"/>
                <a:gd name="connsiteX4" fmla="*/ 531051 w 1060704"/>
                <a:gd name="connsiteY4" fmla="*/ 0 h 1584176"/>
                <a:gd name="connsiteX5" fmla="*/ 1060704 w 1060704"/>
                <a:gd name="connsiteY5" fmla="*/ 1126976 h 1584176"/>
                <a:gd name="connsiteX6" fmla="*/ 832104 w 1060704"/>
                <a:gd name="connsiteY6" fmla="*/ 1584176 h 1584176"/>
                <a:gd name="connsiteX0" fmla="*/ 832104 w 1060704"/>
                <a:gd name="connsiteY0" fmla="*/ 1584176 h 1584176"/>
                <a:gd name="connsiteX1" fmla="*/ 228600 w 1060704"/>
                <a:gd name="connsiteY1" fmla="*/ 1584176 h 1584176"/>
                <a:gd name="connsiteX2" fmla="*/ 0 w 1060704"/>
                <a:gd name="connsiteY2" fmla="*/ 1126976 h 1584176"/>
                <a:gd name="connsiteX3" fmla="*/ 531051 w 1060704"/>
                <a:gd name="connsiteY3" fmla="*/ 0 h 1584176"/>
                <a:gd name="connsiteX4" fmla="*/ 1060704 w 1060704"/>
                <a:gd name="connsiteY4" fmla="*/ 1126976 h 1584176"/>
                <a:gd name="connsiteX5" fmla="*/ 832104 w 1060704"/>
                <a:gd name="connsiteY5" fmla="*/ 1584176 h 1584176"/>
                <a:gd name="connsiteX0" fmla="*/ 832104 w 1060704"/>
                <a:gd name="connsiteY0" fmla="*/ 1553220 h 1553220"/>
                <a:gd name="connsiteX1" fmla="*/ 228600 w 1060704"/>
                <a:gd name="connsiteY1" fmla="*/ 1553220 h 1553220"/>
                <a:gd name="connsiteX2" fmla="*/ 0 w 1060704"/>
                <a:gd name="connsiteY2" fmla="*/ 1096020 h 1553220"/>
                <a:gd name="connsiteX3" fmla="*/ 523907 w 1060704"/>
                <a:gd name="connsiteY3" fmla="*/ 0 h 1553220"/>
                <a:gd name="connsiteX4" fmla="*/ 1060704 w 1060704"/>
                <a:gd name="connsiteY4" fmla="*/ 1096020 h 1553220"/>
                <a:gd name="connsiteX5" fmla="*/ 832104 w 1060704"/>
                <a:gd name="connsiteY5" fmla="*/ 1553220 h 1553220"/>
                <a:gd name="connsiteX0" fmla="*/ 832104 w 1060704"/>
                <a:gd name="connsiteY0" fmla="*/ 1522263 h 1522263"/>
                <a:gd name="connsiteX1" fmla="*/ 228600 w 1060704"/>
                <a:gd name="connsiteY1" fmla="*/ 1522263 h 1522263"/>
                <a:gd name="connsiteX2" fmla="*/ 0 w 1060704"/>
                <a:gd name="connsiteY2" fmla="*/ 1065063 h 1522263"/>
                <a:gd name="connsiteX3" fmla="*/ 519144 w 1060704"/>
                <a:gd name="connsiteY3" fmla="*/ 0 h 1522263"/>
                <a:gd name="connsiteX4" fmla="*/ 1060704 w 1060704"/>
                <a:gd name="connsiteY4" fmla="*/ 1065063 h 1522263"/>
                <a:gd name="connsiteX5" fmla="*/ 832104 w 1060704"/>
                <a:gd name="connsiteY5" fmla="*/ 1522263 h 1522263"/>
                <a:gd name="connsiteX0" fmla="*/ 832104 w 1060704"/>
                <a:gd name="connsiteY0" fmla="*/ 1522263 h 1522263"/>
                <a:gd name="connsiteX1" fmla="*/ 228600 w 1060704"/>
                <a:gd name="connsiteY1" fmla="*/ 1522263 h 1522263"/>
                <a:gd name="connsiteX2" fmla="*/ 0 w 1060704"/>
                <a:gd name="connsiteY2" fmla="*/ 1065063 h 1522263"/>
                <a:gd name="connsiteX3" fmla="*/ 533432 w 1060704"/>
                <a:gd name="connsiteY3" fmla="*/ 0 h 1522263"/>
                <a:gd name="connsiteX4" fmla="*/ 1060704 w 1060704"/>
                <a:gd name="connsiteY4" fmla="*/ 1065063 h 1522263"/>
                <a:gd name="connsiteX5" fmla="*/ 832104 w 1060704"/>
                <a:gd name="connsiteY5" fmla="*/ 1522263 h 1522263"/>
                <a:gd name="connsiteX0" fmla="*/ 832104 w 1060704"/>
                <a:gd name="connsiteY0" fmla="*/ 1524644 h 1524644"/>
                <a:gd name="connsiteX1" fmla="*/ 228600 w 1060704"/>
                <a:gd name="connsiteY1" fmla="*/ 1524644 h 1524644"/>
                <a:gd name="connsiteX2" fmla="*/ 0 w 1060704"/>
                <a:gd name="connsiteY2" fmla="*/ 1067444 h 1524644"/>
                <a:gd name="connsiteX3" fmla="*/ 526288 w 1060704"/>
                <a:gd name="connsiteY3" fmla="*/ 0 h 1524644"/>
                <a:gd name="connsiteX4" fmla="*/ 1060704 w 1060704"/>
                <a:gd name="connsiteY4" fmla="*/ 1067444 h 1524644"/>
                <a:gd name="connsiteX5" fmla="*/ 832104 w 1060704"/>
                <a:gd name="connsiteY5" fmla="*/ 1524644 h 1524644"/>
                <a:gd name="connsiteX0" fmla="*/ 832104 w 1060704"/>
                <a:gd name="connsiteY0" fmla="*/ 1517309 h 1517309"/>
                <a:gd name="connsiteX1" fmla="*/ 228600 w 1060704"/>
                <a:gd name="connsiteY1" fmla="*/ 1517309 h 1517309"/>
                <a:gd name="connsiteX2" fmla="*/ 0 w 1060704"/>
                <a:gd name="connsiteY2" fmla="*/ 1060109 h 1517309"/>
                <a:gd name="connsiteX3" fmla="*/ 528733 w 1060704"/>
                <a:gd name="connsiteY3" fmla="*/ 0 h 1517309"/>
                <a:gd name="connsiteX4" fmla="*/ 1060704 w 1060704"/>
                <a:gd name="connsiteY4" fmla="*/ 1060109 h 1517309"/>
                <a:gd name="connsiteX5" fmla="*/ 832104 w 1060704"/>
                <a:gd name="connsiteY5" fmla="*/ 1517309 h 1517309"/>
                <a:gd name="connsiteX0" fmla="*/ 832104 w 1060704"/>
                <a:gd name="connsiteY0" fmla="*/ 1422211 h 1422211"/>
                <a:gd name="connsiteX1" fmla="*/ 228600 w 1060704"/>
                <a:gd name="connsiteY1" fmla="*/ 1422211 h 1422211"/>
                <a:gd name="connsiteX2" fmla="*/ 0 w 1060704"/>
                <a:gd name="connsiteY2" fmla="*/ 965011 h 1422211"/>
                <a:gd name="connsiteX3" fmla="*/ 543363 w 1060704"/>
                <a:gd name="connsiteY3" fmla="*/ 0 h 1422211"/>
                <a:gd name="connsiteX4" fmla="*/ 1060704 w 1060704"/>
                <a:gd name="connsiteY4" fmla="*/ 965011 h 1422211"/>
                <a:gd name="connsiteX5" fmla="*/ 832104 w 1060704"/>
                <a:gd name="connsiteY5" fmla="*/ 1422211 h 1422211"/>
                <a:gd name="connsiteX0" fmla="*/ 832104 w 1060704"/>
                <a:gd name="connsiteY0" fmla="*/ 1429526 h 1429526"/>
                <a:gd name="connsiteX1" fmla="*/ 228600 w 1060704"/>
                <a:gd name="connsiteY1" fmla="*/ 1429526 h 1429526"/>
                <a:gd name="connsiteX2" fmla="*/ 0 w 1060704"/>
                <a:gd name="connsiteY2" fmla="*/ 972326 h 1429526"/>
                <a:gd name="connsiteX3" fmla="*/ 543363 w 1060704"/>
                <a:gd name="connsiteY3" fmla="*/ 0 h 1429526"/>
                <a:gd name="connsiteX4" fmla="*/ 1060704 w 1060704"/>
                <a:gd name="connsiteY4" fmla="*/ 972326 h 1429526"/>
                <a:gd name="connsiteX5" fmla="*/ 832104 w 1060704"/>
                <a:gd name="connsiteY5" fmla="*/ 1429526 h 1429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60704" h="1429526">
                  <a:moveTo>
                    <a:pt x="832104" y="1429526"/>
                  </a:moveTo>
                  <a:lnTo>
                    <a:pt x="228600" y="1429526"/>
                  </a:lnTo>
                  <a:lnTo>
                    <a:pt x="0" y="972326"/>
                  </a:lnTo>
                  <a:lnTo>
                    <a:pt x="543363" y="0"/>
                  </a:lnTo>
                  <a:lnTo>
                    <a:pt x="1060704" y="972326"/>
                  </a:lnTo>
                  <a:lnTo>
                    <a:pt x="832104" y="142952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7" name="Hexagon 9"/>
            <p:cNvSpPr/>
            <p:nvPr/>
          </p:nvSpPr>
          <p:spPr>
            <a:xfrm>
              <a:off x="4115403" y="1760695"/>
              <a:ext cx="913197" cy="794504"/>
            </a:xfrm>
            <a:prstGeom prst="hexag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78" name="Group 10"/>
          <p:cNvGrpSpPr/>
          <p:nvPr/>
        </p:nvGrpSpPr>
        <p:grpSpPr>
          <a:xfrm rot="7084136">
            <a:off x="6850857" y="2548125"/>
            <a:ext cx="1060704" cy="1429526"/>
            <a:chOff x="4041649" y="1707654"/>
            <a:chExt cx="1060704" cy="1429526"/>
          </a:xfrm>
        </p:grpSpPr>
        <p:sp>
          <p:nvSpPr>
            <p:cNvPr id="79" name="Isosceles Triangle 2"/>
            <p:cNvSpPr/>
            <p:nvPr/>
          </p:nvSpPr>
          <p:spPr>
            <a:xfrm rot="10800000">
              <a:off x="4041649" y="1707654"/>
              <a:ext cx="1060704" cy="1429526"/>
            </a:xfrm>
            <a:custGeom>
              <a:avLst/>
              <a:gdLst>
                <a:gd name="connsiteX0" fmla="*/ 832104 w 1060704"/>
                <a:gd name="connsiteY0" fmla="*/ 1584176 h 1584176"/>
                <a:gd name="connsiteX1" fmla="*/ 228600 w 1060704"/>
                <a:gd name="connsiteY1" fmla="*/ 1584176 h 1584176"/>
                <a:gd name="connsiteX2" fmla="*/ 0 w 1060704"/>
                <a:gd name="connsiteY2" fmla="*/ 1126976 h 1584176"/>
                <a:gd name="connsiteX3" fmla="*/ 228600 w 1060704"/>
                <a:gd name="connsiteY3" fmla="*/ 669776 h 1584176"/>
                <a:gd name="connsiteX4" fmla="*/ 226249 w 1060704"/>
                <a:gd name="connsiteY4" fmla="*/ 669776 h 1584176"/>
                <a:gd name="connsiteX5" fmla="*/ 531051 w 1060704"/>
                <a:gd name="connsiteY5" fmla="*/ 0 h 1584176"/>
                <a:gd name="connsiteX6" fmla="*/ 831087 w 1060704"/>
                <a:gd name="connsiteY6" fmla="*/ 669776 h 1584176"/>
                <a:gd name="connsiteX7" fmla="*/ 832104 w 1060704"/>
                <a:gd name="connsiteY7" fmla="*/ 669776 h 1584176"/>
                <a:gd name="connsiteX8" fmla="*/ 1060704 w 1060704"/>
                <a:gd name="connsiteY8" fmla="*/ 1126976 h 1584176"/>
                <a:gd name="connsiteX9" fmla="*/ 832104 w 1060704"/>
                <a:gd name="connsiteY9" fmla="*/ 1584176 h 1584176"/>
                <a:gd name="connsiteX0" fmla="*/ 832104 w 1060704"/>
                <a:gd name="connsiteY0" fmla="*/ 1584176 h 1584176"/>
                <a:gd name="connsiteX1" fmla="*/ 228600 w 1060704"/>
                <a:gd name="connsiteY1" fmla="*/ 1584176 h 1584176"/>
                <a:gd name="connsiteX2" fmla="*/ 0 w 1060704"/>
                <a:gd name="connsiteY2" fmla="*/ 1126976 h 1584176"/>
                <a:gd name="connsiteX3" fmla="*/ 228600 w 1060704"/>
                <a:gd name="connsiteY3" fmla="*/ 669776 h 1584176"/>
                <a:gd name="connsiteX4" fmla="*/ 226249 w 1060704"/>
                <a:gd name="connsiteY4" fmla="*/ 669776 h 1584176"/>
                <a:gd name="connsiteX5" fmla="*/ 531051 w 1060704"/>
                <a:gd name="connsiteY5" fmla="*/ 0 h 1584176"/>
                <a:gd name="connsiteX6" fmla="*/ 831087 w 1060704"/>
                <a:gd name="connsiteY6" fmla="*/ 660747 h 1584176"/>
                <a:gd name="connsiteX7" fmla="*/ 831087 w 1060704"/>
                <a:gd name="connsiteY7" fmla="*/ 669776 h 1584176"/>
                <a:gd name="connsiteX8" fmla="*/ 832104 w 1060704"/>
                <a:gd name="connsiteY8" fmla="*/ 669776 h 1584176"/>
                <a:gd name="connsiteX9" fmla="*/ 1060704 w 1060704"/>
                <a:gd name="connsiteY9" fmla="*/ 1126976 h 1584176"/>
                <a:gd name="connsiteX10" fmla="*/ 832104 w 1060704"/>
                <a:gd name="connsiteY10" fmla="*/ 1584176 h 1584176"/>
                <a:gd name="connsiteX0" fmla="*/ 832104 w 1060704"/>
                <a:gd name="connsiteY0" fmla="*/ 1584176 h 1584176"/>
                <a:gd name="connsiteX1" fmla="*/ 228600 w 1060704"/>
                <a:gd name="connsiteY1" fmla="*/ 1584176 h 1584176"/>
                <a:gd name="connsiteX2" fmla="*/ 0 w 1060704"/>
                <a:gd name="connsiteY2" fmla="*/ 1126976 h 1584176"/>
                <a:gd name="connsiteX3" fmla="*/ 228600 w 1060704"/>
                <a:gd name="connsiteY3" fmla="*/ 669776 h 1584176"/>
                <a:gd name="connsiteX4" fmla="*/ 226249 w 1060704"/>
                <a:gd name="connsiteY4" fmla="*/ 669776 h 1584176"/>
                <a:gd name="connsiteX5" fmla="*/ 531051 w 1060704"/>
                <a:gd name="connsiteY5" fmla="*/ 0 h 1584176"/>
                <a:gd name="connsiteX6" fmla="*/ 831087 w 1060704"/>
                <a:gd name="connsiteY6" fmla="*/ 653603 h 1584176"/>
                <a:gd name="connsiteX7" fmla="*/ 831087 w 1060704"/>
                <a:gd name="connsiteY7" fmla="*/ 660747 h 1584176"/>
                <a:gd name="connsiteX8" fmla="*/ 831087 w 1060704"/>
                <a:gd name="connsiteY8" fmla="*/ 669776 h 1584176"/>
                <a:gd name="connsiteX9" fmla="*/ 832104 w 1060704"/>
                <a:gd name="connsiteY9" fmla="*/ 669776 h 1584176"/>
                <a:gd name="connsiteX10" fmla="*/ 1060704 w 1060704"/>
                <a:gd name="connsiteY10" fmla="*/ 1126976 h 1584176"/>
                <a:gd name="connsiteX11" fmla="*/ 832104 w 1060704"/>
                <a:gd name="connsiteY11" fmla="*/ 1584176 h 1584176"/>
                <a:gd name="connsiteX0" fmla="*/ 832104 w 1060704"/>
                <a:gd name="connsiteY0" fmla="*/ 1584176 h 1584176"/>
                <a:gd name="connsiteX1" fmla="*/ 228600 w 1060704"/>
                <a:gd name="connsiteY1" fmla="*/ 1584176 h 1584176"/>
                <a:gd name="connsiteX2" fmla="*/ 0 w 1060704"/>
                <a:gd name="connsiteY2" fmla="*/ 1126976 h 1584176"/>
                <a:gd name="connsiteX3" fmla="*/ 228600 w 1060704"/>
                <a:gd name="connsiteY3" fmla="*/ 669776 h 1584176"/>
                <a:gd name="connsiteX4" fmla="*/ 226249 w 1060704"/>
                <a:gd name="connsiteY4" fmla="*/ 669776 h 1584176"/>
                <a:gd name="connsiteX5" fmla="*/ 531051 w 1060704"/>
                <a:gd name="connsiteY5" fmla="*/ 0 h 1584176"/>
                <a:gd name="connsiteX6" fmla="*/ 831087 w 1060704"/>
                <a:gd name="connsiteY6" fmla="*/ 653603 h 1584176"/>
                <a:gd name="connsiteX7" fmla="*/ 831087 w 1060704"/>
                <a:gd name="connsiteY7" fmla="*/ 660747 h 1584176"/>
                <a:gd name="connsiteX8" fmla="*/ 831087 w 1060704"/>
                <a:gd name="connsiteY8" fmla="*/ 669776 h 1584176"/>
                <a:gd name="connsiteX9" fmla="*/ 832104 w 1060704"/>
                <a:gd name="connsiteY9" fmla="*/ 669776 h 1584176"/>
                <a:gd name="connsiteX10" fmla="*/ 1060704 w 1060704"/>
                <a:gd name="connsiteY10" fmla="*/ 1126976 h 1584176"/>
                <a:gd name="connsiteX11" fmla="*/ 832104 w 1060704"/>
                <a:gd name="connsiteY11" fmla="*/ 1584176 h 1584176"/>
                <a:gd name="connsiteX0" fmla="*/ 832104 w 1060704"/>
                <a:gd name="connsiteY0" fmla="*/ 1584176 h 1584176"/>
                <a:gd name="connsiteX1" fmla="*/ 228600 w 1060704"/>
                <a:gd name="connsiteY1" fmla="*/ 1584176 h 1584176"/>
                <a:gd name="connsiteX2" fmla="*/ 0 w 1060704"/>
                <a:gd name="connsiteY2" fmla="*/ 1126976 h 1584176"/>
                <a:gd name="connsiteX3" fmla="*/ 228600 w 1060704"/>
                <a:gd name="connsiteY3" fmla="*/ 669776 h 1584176"/>
                <a:gd name="connsiteX4" fmla="*/ 226249 w 1060704"/>
                <a:gd name="connsiteY4" fmla="*/ 669776 h 1584176"/>
                <a:gd name="connsiteX5" fmla="*/ 531051 w 1060704"/>
                <a:gd name="connsiteY5" fmla="*/ 0 h 1584176"/>
                <a:gd name="connsiteX6" fmla="*/ 831087 w 1060704"/>
                <a:gd name="connsiteY6" fmla="*/ 653603 h 1584176"/>
                <a:gd name="connsiteX7" fmla="*/ 831087 w 1060704"/>
                <a:gd name="connsiteY7" fmla="*/ 660747 h 1584176"/>
                <a:gd name="connsiteX8" fmla="*/ 831087 w 1060704"/>
                <a:gd name="connsiteY8" fmla="*/ 669776 h 1584176"/>
                <a:gd name="connsiteX9" fmla="*/ 832104 w 1060704"/>
                <a:gd name="connsiteY9" fmla="*/ 669776 h 1584176"/>
                <a:gd name="connsiteX10" fmla="*/ 1060704 w 1060704"/>
                <a:gd name="connsiteY10" fmla="*/ 1126976 h 1584176"/>
                <a:gd name="connsiteX11" fmla="*/ 832104 w 1060704"/>
                <a:gd name="connsiteY11" fmla="*/ 1584176 h 1584176"/>
                <a:gd name="connsiteX0" fmla="*/ 832104 w 1060704"/>
                <a:gd name="connsiteY0" fmla="*/ 1584176 h 1584176"/>
                <a:gd name="connsiteX1" fmla="*/ 228600 w 1060704"/>
                <a:gd name="connsiteY1" fmla="*/ 1584176 h 1584176"/>
                <a:gd name="connsiteX2" fmla="*/ 0 w 1060704"/>
                <a:gd name="connsiteY2" fmla="*/ 1126976 h 1584176"/>
                <a:gd name="connsiteX3" fmla="*/ 228600 w 1060704"/>
                <a:gd name="connsiteY3" fmla="*/ 669776 h 1584176"/>
                <a:gd name="connsiteX4" fmla="*/ 226249 w 1060704"/>
                <a:gd name="connsiteY4" fmla="*/ 669776 h 1584176"/>
                <a:gd name="connsiteX5" fmla="*/ 531051 w 1060704"/>
                <a:gd name="connsiteY5" fmla="*/ 0 h 1584176"/>
                <a:gd name="connsiteX6" fmla="*/ 831087 w 1060704"/>
                <a:gd name="connsiteY6" fmla="*/ 653603 h 1584176"/>
                <a:gd name="connsiteX7" fmla="*/ 831087 w 1060704"/>
                <a:gd name="connsiteY7" fmla="*/ 660747 h 1584176"/>
                <a:gd name="connsiteX8" fmla="*/ 831087 w 1060704"/>
                <a:gd name="connsiteY8" fmla="*/ 669776 h 1584176"/>
                <a:gd name="connsiteX9" fmla="*/ 832104 w 1060704"/>
                <a:gd name="connsiteY9" fmla="*/ 669776 h 1584176"/>
                <a:gd name="connsiteX10" fmla="*/ 1060704 w 1060704"/>
                <a:gd name="connsiteY10" fmla="*/ 1126976 h 1584176"/>
                <a:gd name="connsiteX11" fmla="*/ 832104 w 1060704"/>
                <a:gd name="connsiteY11" fmla="*/ 1584176 h 1584176"/>
                <a:gd name="connsiteX0" fmla="*/ 832104 w 1060704"/>
                <a:gd name="connsiteY0" fmla="*/ 1584176 h 1584176"/>
                <a:gd name="connsiteX1" fmla="*/ 228600 w 1060704"/>
                <a:gd name="connsiteY1" fmla="*/ 1584176 h 1584176"/>
                <a:gd name="connsiteX2" fmla="*/ 0 w 1060704"/>
                <a:gd name="connsiteY2" fmla="*/ 1126976 h 1584176"/>
                <a:gd name="connsiteX3" fmla="*/ 228600 w 1060704"/>
                <a:gd name="connsiteY3" fmla="*/ 669776 h 1584176"/>
                <a:gd name="connsiteX4" fmla="*/ 226249 w 1060704"/>
                <a:gd name="connsiteY4" fmla="*/ 669776 h 1584176"/>
                <a:gd name="connsiteX5" fmla="*/ 531051 w 1060704"/>
                <a:gd name="connsiteY5" fmla="*/ 0 h 1584176"/>
                <a:gd name="connsiteX6" fmla="*/ 831087 w 1060704"/>
                <a:gd name="connsiteY6" fmla="*/ 653603 h 1584176"/>
                <a:gd name="connsiteX7" fmla="*/ 831087 w 1060704"/>
                <a:gd name="connsiteY7" fmla="*/ 669776 h 1584176"/>
                <a:gd name="connsiteX8" fmla="*/ 832104 w 1060704"/>
                <a:gd name="connsiteY8" fmla="*/ 669776 h 1584176"/>
                <a:gd name="connsiteX9" fmla="*/ 1060704 w 1060704"/>
                <a:gd name="connsiteY9" fmla="*/ 1126976 h 1584176"/>
                <a:gd name="connsiteX10" fmla="*/ 832104 w 1060704"/>
                <a:gd name="connsiteY10" fmla="*/ 1584176 h 1584176"/>
                <a:gd name="connsiteX0" fmla="*/ 832104 w 1060704"/>
                <a:gd name="connsiteY0" fmla="*/ 1584176 h 1584176"/>
                <a:gd name="connsiteX1" fmla="*/ 228600 w 1060704"/>
                <a:gd name="connsiteY1" fmla="*/ 1584176 h 1584176"/>
                <a:gd name="connsiteX2" fmla="*/ 0 w 1060704"/>
                <a:gd name="connsiteY2" fmla="*/ 1126976 h 1584176"/>
                <a:gd name="connsiteX3" fmla="*/ 228600 w 1060704"/>
                <a:gd name="connsiteY3" fmla="*/ 669776 h 1584176"/>
                <a:gd name="connsiteX4" fmla="*/ 226249 w 1060704"/>
                <a:gd name="connsiteY4" fmla="*/ 669776 h 1584176"/>
                <a:gd name="connsiteX5" fmla="*/ 531051 w 1060704"/>
                <a:gd name="connsiteY5" fmla="*/ 0 h 1584176"/>
                <a:gd name="connsiteX6" fmla="*/ 831087 w 1060704"/>
                <a:gd name="connsiteY6" fmla="*/ 669776 h 1584176"/>
                <a:gd name="connsiteX7" fmla="*/ 832104 w 1060704"/>
                <a:gd name="connsiteY7" fmla="*/ 669776 h 1584176"/>
                <a:gd name="connsiteX8" fmla="*/ 1060704 w 1060704"/>
                <a:gd name="connsiteY8" fmla="*/ 1126976 h 1584176"/>
                <a:gd name="connsiteX9" fmla="*/ 832104 w 1060704"/>
                <a:gd name="connsiteY9" fmla="*/ 1584176 h 1584176"/>
                <a:gd name="connsiteX0" fmla="*/ 832104 w 1060704"/>
                <a:gd name="connsiteY0" fmla="*/ 1584176 h 1584176"/>
                <a:gd name="connsiteX1" fmla="*/ 228600 w 1060704"/>
                <a:gd name="connsiteY1" fmla="*/ 1584176 h 1584176"/>
                <a:gd name="connsiteX2" fmla="*/ 0 w 1060704"/>
                <a:gd name="connsiteY2" fmla="*/ 1126976 h 1584176"/>
                <a:gd name="connsiteX3" fmla="*/ 228600 w 1060704"/>
                <a:gd name="connsiteY3" fmla="*/ 669776 h 1584176"/>
                <a:gd name="connsiteX4" fmla="*/ 226249 w 1060704"/>
                <a:gd name="connsiteY4" fmla="*/ 669776 h 1584176"/>
                <a:gd name="connsiteX5" fmla="*/ 531051 w 1060704"/>
                <a:gd name="connsiteY5" fmla="*/ 0 h 1584176"/>
                <a:gd name="connsiteX6" fmla="*/ 831087 w 1060704"/>
                <a:gd name="connsiteY6" fmla="*/ 669776 h 1584176"/>
                <a:gd name="connsiteX7" fmla="*/ 1060704 w 1060704"/>
                <a:gd name="connsiteY7" fmla="*/ 1126976 h 1584176"/>
                <a:gd name="connsiteX8" fmla="*/ 832104 w 1060704"/>
                <a:gd name="connsiteY8" fmla="*/ 1584176 h 1584176"/>
                <a:gd name="connsiteX0" fmla="*/ 832104 w 1060704"/>
                <a:gd name="connsiteY0" fmla="*/ 1584176 h 1584176"/>
                <a:gd name="connsiteX1" fmla="*/ 228600 w 1060704"/>
                <a:gd name="connsiteY1" fmla="*/ 1584176 h 1584176"/>
                <a:gd name="connsiteX2" fmla="*/ 0 w 1060704"/>
                <a:gd name="connsiteY2" fmla="*/ 1126976 h 1584176"/>
                <a:gd name="connsiteX3" fmla="*/ 228600 w 1060704"/>
                <a:gd name="connsiteY3" fmla="*/ 669776 h 1584176"/>
                <a:gd name="connsiteX4" fmla="*/ 226249 w 1060704"/>
                <a:gd name="connsiteY4" fmla="*/ 669776 h 1584176"/>
                <a:gd name="connsiteX5" fmla="*/ 531051 w 1060704"/>
                <a:gd name="connsiteY5" fmla="*/ 0 h 1584176"/>
                <a:gd name="connsiteX6" fmla="*/ 1060704 w 1060704"/>
                <a:gd name="connsiteY6" fmla="*/ 1126976 h 1584176"/>
                <a:gd name="connsiteX7" fmla="*/ 832104 w 1060704"/>
                <a:gd name="connsiteY7" fmla="*/ 1584176 h 1584176"/>
                <a:gd name="connsiteX0" fmla="*/ 832104 w 1060704"/>
                <a:gd name="connsiteY0" fmla="*/ 1584176 h 1584176"/>
                <a:gd name="connsiteX1" fmla="*/ 228600 w 1060704"/>
                <a:gd name="connsiteY1" fmla="*/ 1584176 h 1584176"/>
                <a:gd name="connsiteX2" fmla="*/ 0 w 1060704"/>
                <a:gd name="connsiteY2" fmla="*/ 1126976 h 1584176"/>
                <a:gd name="connsiteX3" fmla="*/ 228600 w 1060704"/>
                <a:gd name="connsiteY3" fmla="*/ 669776 h 1584176"/>
                <a:gd name="connsiteX4" fmla="*/ 531051 w 1060704"/>
                <a:gd name="connsiteY4" fmla="*/ 0 h 1584176"/>
                <a:gd name="connsiteX5" fmla="*/ 1060704 w 1060704"/>
                <a:gd name="connsiteY5" fmla="*/ 1126976 h 1584176"/>
                <a:gd name="connsiteX6" fmla="*/ 832104 w 1060704"/>
                <a:gd name="connsiteY6" fmla="*/ 1584176 h 1584176"/>
                <a:gd name="connsiteX0" fmla="*/ 832104 w 1060704"/>
                <a:gd name="connsiteY0" fmla="*/ 1584176 h 1584176"/>
                <a:gd name="connsiteX1" fmla="*/ 228600 w 1060704"/>
                <a:gd name="connsiteY1" fmla="*/ 1584176 h 1584176"/>
                <a:gd name="connsiteX2" fmla="*/ 0 w 1060704"/>
                <a:gd name="connsiteY2" fmla="*/ 1126976 h 1584176"/>
                <a:gd name="connsiteX3" fmla="*/ 531051 w 1060704"/>
                <a:gd name="connsiteY3" fmla="*/ 0 h 1584176"/>
                <a:gd name="connsiteX4" fmla="*/ 1060704 w 1060704"/>
                <a:gd name="connsiteY4" fmla="*/ 1126976 h 1584176"/>
                <a:gd name="connsiteX5" fmla="*/ 832104 w 1060704"/>
                <a:gd name="connsiteY5" fmla="*/ 1584176 h 1584176"/>
                <a:gd name="connsiteX0" fmla="*/ 832104 w 1060704"/>
                <a:gd name="connsiteY0" fmla="*/ 1553220 h 1553220"/>
                <a:gd name="connsiteX1" fmla="*/ 228600 w 1060704"/>
                <a:gd name="connsiteY1" fmla="*/ 1553220 h 1553220"/>
                <a:gd name="connsiteX2" fmla="*/ 0 w 1060704"/>
                <a:gd name="connsiteY2" fmla="*/ 1096020 h 1553220"/>
                <a:gd name="connsiteX3" fmla="*/ 523907 w 1060704"/>
                <a:gd name="connsiteY3" fmla="*/ 0 h 1553220"/>
                <a:gd name="connsiteX4" fmla="*/ 1060704 w 1060704"/>
                <a:gd name="connsiteY4" fmla="*/ 1096020 h 1553220"/>
                <a:gd name="connsiteX5" fmla="*/ 832104 w 1060704"/>
                <a:gd name="connsiteY5" fmla="*/ 1553220 h 1553220"/>
                <a:gd name="connsiteX0" fmla="*/ 832104 w 1060704"/>
                <a:gd name="connsiteY0" fmla="*/ 1522263 h 1522263"/>
                <a:gd name="connsiteX1" fmla="*/ 228600 w 1060704"/>
                <a:gd name="connsiteY1" fmla="*/ 1522263 h 1522263"/>
                <a:gd name="connsiteX2" fmla="*/ 0 w 1060704"/>
                <a:gd name="connsiteY2" fmla="*/ 1065063 h 1522263"/>
                <a:gd name="connsiteX3" fmla="*/ 519144 w 1060704"/>
                <a:gd name="connsiteY3" fmla="*/ 0 h 1522263"/>
                <a:gd name="connsiteX4" fmla="*/ 1060704 w 1060704"/>
                <a:gd name="connsiteY4" fmla="*/ 1065063 h 1522263"/>
                <a:gd name="connsiteX5" fmla="*/ 832104 w 1060704"/>
                <a:gd name="connsiteY5" fmla="*/ 1522263 h 1522263"/>
                <a:gd name="connsiteX0" fmla="*/ 832104 w 1060704"/>
                <a:gd name="connsiteY0" fmla="*/ 1522263 h 1522263"/>
                <a:gd name="connsiteX1" fmla="*/ 228600 w 1060704"/>
                <a:gd name="connsiteY1" fmla="*/ 1522263 h 1522263"/>
                <a:gd name="connsiteX2" fmla="*/ 0 w 1060704"/>
                <a:gd name="connsiteY2" fmla="*/ 1065063 h 1522263"/>
                <a:gd name="connsiteX3" fmla="*/ 533432 w 1060704"/>
                <a:gd name="connsiteY3" fmla="*/ 0 h 1522263"/>
                <a:gd name="connsiteX4" fmla="*/ 1060704 w 1060704"/>
                <a:gd name="connsiteY4" fmla="*/ 1065063 h 1522263"/>
                <a:gd name="connsiteX5" fmla="*/ 832104 w 1060704"/>
                <a:gd name="connsiteY5" fmla="*/ 1522263 h 1522263"/>
                <a:gd name="connsiteX0" fmla="*/ 832104 w 1060704"/>
                <a:gd name="connsiteY0" fmla="*/ 1524644 h 1524644"/>
                <a:gd name="connsiteX1" fmla="*/ 228600 w 1060704"/>
                <a:gd name="connsiteY1" fmla="*/ 1524644 h 1524644"/>
                <a:gd name="connsiteX2" fmla="*/ 0 w 1060704"/>
                <a:gd name="connsiteY2" fmla="*/ 1067444 h 1524644"/>
                <a:gd name="connsiteX3" fmla="*/ 526288 w 1060704"/>
                <a:gd name="connsiteY3" fmla="*/ 0 h 1524644"/>
                <a:gd name="connsiteX4" fmla="*/ 1060704 w 1060704"/>
                <a:gd name="connsiteY4" fmla="*/ 1067444 h 1524644"/>
                <a:gd name="connsiteX5" fmla="*/ 832104 w 1060704"/>
                <a:gd name="connsiteY5" fmla="*/ 1524644 h 1524644"/>
                <a:gd name="connsiteX0" fmla="*/ 832104 w 1060704"/>
                <a:gd name="connsiteY0" fmla="*/ 1517309 h 1517309"/>
                <a:gd name="connsiteX1" fmla="*/ 228600 w 1060704"/>
                <a:gd name="connsiteY1" fmla="*/ 1517309 h 1517309"/>
                <a:gd name="connsiteX2" fmla="*/ 0 w 1060704"/>
                <a:gd name="connsiteY2" fmla="*/ 1060109 h 1517309"/>
                <a:gd name="connsiteX3" fmla="*/ 528733 w 1060704"/>
                <a:gd name="connsiteY3" fmla="*/ 0 h 1517309"/>
                <a:gd name="connsiteX4" fmla="*/ 1060704 w 1060704"/>
                <a:gd name="connsiteY4" fmla="*/ 1060109 h 1517309"/>
                <a:gd name="connsiteX5" fmla="*/ 832104 w 1060704"/>
                <a:gd name="connsiteY5" fmla="*/ 1517309 h 1517309"/>
                <a:gd name="connsiteX0" fmla="*/ 832104 w 1060704"/>
                <a:gd name="connsiteY0" fmla="*/ 1422211 h 1422211"/>
                <a:gd name="connsiteX1" fmla="*/ 228600 w 1060704"/>
                <a:gd name="connsiteY1" fmla="*/ 1422211 h 1422211"/>
                <a:gd name="connsiteX2" fmla="*/ 0 w 1060704"/>
                <a:gd name="connsiteY2" fmla="*/ 965011 h 1422211"/>
                <a:gd name="connsiteX3" fmla="*/ 543363 w 1060704"/>
                <a:gd name="connsiteY3" fmla="*/ 0 h 1422211"/>
                <a:gd name="connsiteX4" fmla="*/ 1060704 w 1060704"/>
                <a:gd name="connsiteY4" fmla="*/ 965011 h 1422211"/>
                <a:gd name="connsiteX5" fmla="*/ 832104 w 1060704"/>
                <a:gd name="connsiteY5" fmla="*/ 1422211 h 1422211"/>
                <a:gd name="connsiteX0" fmla="*/ 832104 w 1060704"/>
                <a:gd name="connsiteY0" fmla="*/ 1429526 h 1429526"/>
                <a:gd name="connsiteX1" fmla="*/ 228600 w 1060704"/>
                <a:gd name="connsiteY1" fmla="*/ 1429526 h 1429526"/>
                <a:gd name="connsiteX2" fmla="*/ 0 w 1060704"/>
                <a:gd name="connsiteY2" fmla="*/ 972326 h 1429526"/>
                <a:gd name="connsiteX3" fmla="*/ 543363 w 1060704"/>
                <a:gd name="connsiteY3" fmla="*/ 0 h 1429526"/>
                <a:gd name="connsiteX4" fmla="*/ 1060704 w 1060704"/>
                <a:gd name="connsiteY4" fmla="*/ 972326 h 1429526"/>
                <a:gd name="connsiteX5" fmla="*/ 832104 w 1060704"/>
                <a:gd name="connsiteY5" fmla="*/ 1429526 h 1429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60704" h="1429526">
                  <a:moveTo>
                    <a:pt x="832104" y="1429526"/>
                  </a:moveTo>
                  <a:lnTo>
                    <a:pt x="228600" y="1429526"/>
                  </a:lnTo>
                  <a:lnTo>
                    <a:pt x="0" y="972326"/>
                  </a:lnTo>
                  <a:lnTo>
                    <a:pt x="543363" y="0"/>
                  </a:lnTo>
                  <a:lnTo>
                    <a:pt x="1060704" y="972326"/>
                  </a:lnTo>
                  <a:lnTo>
                    <a:pt x="832104" y="1429526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80" name="Hexagon 12"/>
            <p:cNvSpPr/>
            <p:nvPr/>
          </p:nvSpPr>
          <p:spPr>
            <a:xfrm>
              <a:off x="4115403" y="1760695"/>
              <a:ext cx="913197" cy="794504"/>
            </a:xfrm>
            <a:prstGeom prst="hexag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81" name="Group 13"/>
          <p:cNvGrpSpPr/>
          <p:nvPr/>
        </p:nvGrpSpPr>
        <p:grpSpPr>
          <a:xfrm rot="10800000">
            <a:off x="6459112" y="3412367"/>
            <a:ext cx="1060704" cy="1429526"/>
            <a:chOff x="4041649" y="1707654"/>
            <a:chExt cx="1060704" cy="1429526"/>
          </a:xfrm>
        </p:grpSpPr>
        <p:sp>
          <p:nvSpPr>
            <p:cNvPr id="82" name="Isosceles Triangle 2"/>
            <p:cNvSpPr/>
            <p:nvPr/>
          </p:nvSpPr>
          <p:spPr>
            <a:xfrm rot="10800000">
              <a:off x="4041649" y="1707654"/>
              <a:ext cx="1060704" cy="1429526"/>
            </a:xfrm>
            <a:custGeom>
              <a:avLst/>
              <a:gdLst>
                <a:gd name="connsiteX0" fmla="*/ 832104 w 1060704"/>
                <a:gd name="connsiteY0" fmla="*/ 1584176 h 1584176"/>
                <a:gd name="connsiteX1" fmla="*/ 228600 w 1060704"/>
                <a:gd name="connsiteY1" fmla="*/ 1584176 h 1584176"/>
                <a:gd name="connsiteX2" fmla="*/ 0 w 1060704"/>
                <a:gd name="connsiteY2" fmla="*/ 1126976 h 1584176"/>
                <a:gd name="connsiteX3" fmla="*/ 228600 w 1060704"/>
                <a:gd name="connsiteY3" fmla="*/ 669776 h 1584176"/>
                <a:gd name="connsiteX4" fmla="*/ 226249 w 1060704"/>
                <a:gd name="connsiteY4" fmla="*/ 669776 h 1584176"/>
                <a:gd name="connsiteX5" fmla="*/ 531051 w 1060704"/>
                <a:gd name="connsiteY5" fmla="*/ 0 h 1584176"/>
                <a:gd name="connsiteX6" fmla="*/ 831087 w 1060704"/>
                <a:gd name="connsiteY6" fmla="*/ 669776 h 1584176"/>
                <a:gd name="connsiteX7" fmla="*/ 832104 w 1060704"/>
                <a:gd name="connsiteY7" fmla="*/ 669776 h 1584176"/>
                <a:gd name="connsiteX8" fmla="*/ 1060704 w 1060704"/>
                <a:gd name="connsiteY8" fmla="*/ 1126976 h 1584176"/>
                <a:gd name="connsiteX9" fmla="*/ 832104 w 1060704"/>
                <a:gd name="connsiteY9" fmla="*/ 1584176 h 1584176"/>
                <a:gd name="connsiteX0" fmla="*/ 832104 w 1060704"/>
                <a:gd name="connsiteY0" fmla="*/ 1584176 h 1584176"/>
                <a:gd name="connsiteX1" fmla="*/ 228600 w 1060704"/>
                <a:gd name="connsiteY1" fmla="*/ 1584176 h 1584176"/>
                <a:gd name="connsiteX2" fmla="*/ 0 w 1060704"/>
                <a:gd name="connsiteY2" fmla="*/ 1126976 h 1584176"/>
                <a:gd name="connsiteX3" fmla="*/ 228600 w 1060704"/>
                <a:gd name="connsiteY3" fmla="*/ 669776 h 1584176"/>
                <a:gd name="connsiteX4" fmla="*/ 226249 w 1060704"/>
                <a:gd name="connsiteY4" fmla="*/ 669776 h 1584176"/>
                <a:gd name="connsiteX5" fmla="*/ 531051 w 1060704"/>
                <a:gd name="connsiteY5" fmla="*/ 0 h 1584176"/>
                <a:gd name="connsiteX6" fmla="*/ 831087 w 1060704"/>
                <a:gd name="connsiteY6" fmla="*/ 660747 h 1584176"/>
                <a:gd name="connsiteX7" fmla="*/ 831087 w 1060704"/>
                <a:gd name="connsiteY7" fmla="*/ 669776 h 1584176"/>
                <a:gd name="connsiteX8" fmla="*/ 832104 w 1060704"/>
                <a:gd name="connsiteY8" fmla="*/ 669776 h 1584176"/>
                <a:gd name="connsiteX9" fmla="*/ 1060704 w 1060704"/>
                <a:gd name="connsiteY9" fmla="*/ 1126976 h 1584176"/>
                <a:gd name="connsiteX10" fmla="*/ 832104 w 1060704"/>
                <a:gd name="connsiteY10" fmla="*/ 1584176 h 1584176"/>
                <a:gd name="connsiteX0" fmla="*/ 832104 w 1060704"/>
                <a:gd name="connsiteY0" fmla="*/ 1584176 h 1584176"/>
                <a:gd name="connsiteX1" fmla="*/ 228600 w 1060704"/>
                <a:gd name="connsiteY1" fmla="*/ 1584176 h 1584176"/>
                <a:gd name="connsiteX2" fmla="*/ 0 w 1060704"/>
                <a:gd name="connsiteY2" fmla="*/ 1126976 h 1584176"/>
                <a:gd name="connsiteX3" fmla="*/ 228600 w 1060704"/>
                <a:gd name="connsiteY3" fmla="*/ 669776 h 1584176"/>
                <a:gd name="connsiteX4" fmla="*/ 226249 w 1060704"/>
                <a:gd name="connsiteY4" fmla="*/ 669776 h 1584176"/>
                <a:gd name="connsiteX5" fmla="*/ 531051 w 1060704"/>
                <a:gd name="connsiteY5" fmla="*/ 0 h 1584176"/>
                <a:gd name="connsiteX6" fmla="*/ 831087 w 1060704"/>
                <a:gd name="connsiteY6" fmla="*/ 653603 h 1584176"/>
                <a:gd name="connsiteX7" fmla="*/ 831087 w 1060704"/>
                <a:gd name="connsiteY7" fmla="*/ 660747 h 1584176"/>
                <a:gd name="connsiteX8" fmla="*/ 831087 w 1060704"/>
                <a:gd name="connsiteY8" fmla="*/ 669776 h 1584176"/>
                <a:gd name="connsiteX9" fmla="*/ 832104 w 1060704"/>
                <a:gd name="connsiteY9" fmla="*/ 669776 h 1584176"/>
                <a:gd name="connsiteX10" fmla="*/ 1060704 w 1060704"/>
                <a:gd name="connsiteY10" fmla="*/ 1126976 h 1584176"/>
                <a:gd name="connsiteX11" fmla="*/ 832104 w 1060704"/>
                <a:gd name="connsiteY11" fmla="*/ 1584176 h 1584176"/>
                <a:gd name="connsiteX0" fmla="*/ 832104 w 1060704"/>
                <a:gd name="connsiteY0" fmla="*/ 1584176 h 1584176"/>
                <a:gd name="connsiteX1" fmla="*/ 228600 w 1060704"/>
                <a:gd name="connsiteY1" fmla="*/ 1584176 h 1584176"/>
                <a:gd name="connsiteX2" fmla="*/ 0 w 1060704"/>
                <a:gd name="connsiteY2" fmla="*/ 1126976 h 1584176"/>
                <a:gd name="connsiteX3" fmla="*/ 228600 w 1060704"/>
                <a:gd name="connsiteY3" fmla="*/ 669776 h 1584176"/>
                <a:gd name="connsiteX4" fmla="*/ 226249 w 1060704"/>
                <a:gd name="connsiteY4" fmla="*/ 669776 h 1584176"/>
                <a:gd name="connsiteX5" fmla="*/ 531051 w 1060704"/>
                <a:gd name="connsiteY5" fmla="*/ 0 h 1584176"/>
                <a:gd name="connsiteX6" fmla="*/ 831087 w 1060704"/>
                <a:gd name="connsiteY6" fmla="*/ 653603 h 1584176"/>
                <a:gd name="connsiteX7" fmla="*/ 831087 w 1060704"/>
                <a:gd name="connsiteY7" fmla="*/ 660747 h 1584176"/>
                <a:gd name="connsiteX8" fmla="*/ 831087 w 1060704"/>
                <a:gd name="connsiteY8" fmla="*/ 669776 h 1584176"/>
                <a:gd name="connsiteX9" fmla="*/ 832104 w 1060704"/>
                <a:gd name="connsiteY9" fmla="*/ 669776 h 1584176"/>
                <a:gd name="connsiteX10" fmla="*/ 1060704 w 1060704"/>
                <a:gd name="connsiteY10" fmla="*/ 1126976 h 1584176"/>
                <a:gd name="connsiteX11" fmla="*/ 832104 w 1060704"/>
                <a:gd name="connsiteY11" fmla="*/ 1584176 h 1584176"/>
                <a:gd name="connsiteX0" fmla="*/ 832104 w 1060704"/>
                <a:gd name="connsiteY0" fmla="*/ 1584176 h 1584176"/>
                <a:gd name="connsiteX1" fmla="*/ 228600 w 1060704"/>
                <a:gd name="connsiteY1" fmla="*/ 1584176 h 1584176"/>
                <a:gd name="connsiteX2" fmla="*/ 0 w 1060704"/>
                <a:gd name="connsiteY2" fmla="*/ 1126976 h 1584176"/>
                <a:gd name="connsiteX3" fmla="*/ 228600 w 1060704"/>
                <a:gd name="connsiteY3" fmla="*/ 669776 h 1584176"/>
                <a:gd name="connsiteX4" fmla="*/ 226249 w 1060704"/>
                <a:gd name="connsiteY4" fmla="*/ 669776 h 1584176"/>
                <a:gd name="connsiteX5" fmla="*/ 531051 w 1060704"/>
                <a:gd name="connsiteY5" fmla="*/ 0 h 1584176"/>
                <a:gd name="connsiteX6" fmla="*/ 831087 w 1060704"/>
                <a:gd name="connsiteY6" fmla="*/ 653603 h 1584176"/>
                <a:gd name="connsiteX7" fmla="*/ 831087 w 1060704"/>
                <a:gd name="connsiteY7" fmla="*/ 660747 h 1584176"/>
                <a:gd name="connsiteX8" fmla="*/ 831087 w 1060704"/>
                <a:gd name="connsiteY8" fmla="*/ 669776 h 1584176"/>
                <a:gd name="connsiteX9" fmla="*/ 832104 w 1060704"/>
                <a:gd name="connsiteY9" fmla="*/ 669776 h 1584176"/>
                <a:gd name="connsiteX10" fmla="*/ 1060704 w 1060704"/>
                <a:gd name="connsiteY10" fmla="*/ 1126976 h 1584176"/>
                <a:gd name="connsiteX11" fmla="*/ 832104 w 1060704"/>
                <a:gd name="connsiteY11" fmla="*/ 1584176 h 1584176"/>
                <a:gd name="connsiteX0" fmla="*/ 832104 w 1060704"/>
                <a:gd name="connsiteY0" fmla="*/ 1584176 h 1584176"/>
                <a:gd name="connsiteX1" fmla="*/ 228600 w 1060704"/>
                <a:gd name="connsiteY1" fmla="*/ 1584176 h 1584176"/>
                <a:gd name="connsiteX2" fmla="*/ 0 w 1060704"/>
                <a:gd name="connsiteY2" fmla="*/ 1126976 h 1584176"/>
                <a:gd name="connsiteX3" fmla="*/ 228600 w 1060704"/>
                <a:gd name="connsiteY3" fmla="*/ 669776 h 1584176"/>
                <a:gd name="connsiteX4" fmla="*/ 226249 w 1060704"/>
                <a:gd name="connsiteY4" fmla="*/ 669776 h 1584176"/>
                <a:gd name="connsiteX5" fmla="*/ 531051 w 1060704"/>
                <a:gd name="connsiteY5" fmla="*/ 0 h 1584176"/>
                <a:gd name="connsiteX6" fmla="*/ 831087 w 1060704"/>
                <a:gd name="connsiteY6" fmla="*/ 653603 h 1584176"/>
                <a:gd name="connsiteX7" fmla="*/ 831087 w 1060704"/>
                <a:gd name="connsiteY7" fmla="*/ 660747 h 1584176"/>
                <a:gd name="connsiteX8" fmla="*/ 831087 w 1060704"/>
                <a:gd name="connsiteY8" fmla="*/ 669776 h 1584176"/>
                <a:gd name="connsiteX9" fmla="*/ 832104 w 1060704"/>
                <a:gd name="connsiteY9" fmla="*/ 669776 h 1584176"/>
                <a:gd name="connsiteX10" fmla="*/ 1060704 w 1060704"/>
                <a:gd name="connsiteY10" fmla="*/ 1126976 h 1584176"/>
                <a:gd name="connsiteX11" fmla="*/ 832104 w 1060704"/>
                <a:gd name="connsiteY11" fmla="*/ 1584176 h 1584176"/>
                <a:gd name="connsiteX0" fmla="*/ 832104 w 1060704"/>
                <a:gd name="connsiteY0" fmla="*/ 1584176 h 1584176"/>
                <a:gd name="connsiteX1" fmla="*/ 228600 w 1060704"/>
                <a:gd name="connsiteY1" fmla="*/ 1584176 h 1584176"/>
                <a:gd name="connsiteX2" fmla="*/ 0 w 1060704"/>
                <a:gd name="connsiteY2" fmla="*/ 1126976 h 1584176"/>
                <a:gd name="connsiteX3" fmla="*/ 228600 w 1060704"/>
                <a:gd name="connsiteY3" fmla="*/ 669776 h 1584176"/>
                <a:gd name="connsiteX4" fmla="*/ 226249 w 1060704"/>
                <a:gd name="connsiteY4" fmla="*/ 669776 h 1584176"/>
                <a:gd name="connsiteX5" fmla="*/ 531051 w 1060704"/>
                <a:gd name="connsiteY5" fmla="*/ 0 h 1584176"/>
                <a:gd name="connsiteX6" fmla="*/ 831087 w 1060704"/>
                <a:gd name="connsiteY6" fmla="*/ 653603 h 1584176"/>
                <a:gd name="connsiteX7" fmla="*/ 831087 w 1060704"/>
                <a:gd name="connsiteY7" fmla="*/ 669776 h 1584176"/>
                <a:gd name="connsiteX8" fmla="*/ 832104 w 1060704"/>
                <a:gd name="connsiteY8" fmla="*/ 669776 h 1584176"/>
                <a:gd name="connsiteX9" fmla="*/ 1060704 w 1060704"/>
                <a:gd name="connsiteY9" fmla="*/ 1126976 h 1584176"/>
                <a:gd name="connsiteX10" fmla="*/ 832104 w 1060704"/>
                <a:gd name="connsiteY10" fmla="*/ 1584176 h 1584176"/>
                <a:gd name="connsiteX0" fmla="*/ 832104 w 1060704"/>
                <a:gd name="connsiteY0" fmla="*/ 1584176 h 1584176"/>
                <a:gd name="connsiteX1" fmla="*/ 228600 w 1060704"/>
                <a:gd name="connsiteY1" fmla="*/ 1584176 h 1584176"/>
                <a:gd name="connsiteX2" fmla="*/ 0 w 1060704"/>
                <a:gd name="connsiteY2" fmla="*/ 1126976 h 1584176"/>
                <a:gd name="connsiteX3" fmla="*/ 228600 w 1060704"/>
                <a:gd name="connsiteY3" fmla="*/ 669776 h 1584176"/>
                <a:gd name="connsiteX4" fmla="*/ 226249 w 1060704"/>
                <a:gd name="connsiteY4" fmla="*/ 669776 h 1584176"/>
                <a:gd name="connsiteX5" fmla="*/ 531051 w 1060704"/>
                <a:gd name="connsiteY5" fmla="*/ 0 h 1584176"/>
                <a:gd name="connsiteX6" fmla="*/ 831087 w 1060704"/>
                <a:gd name="connsiteY6" fmla="*/ 669776 h 1584176"/>
                <a:gd name="connsiteX7" fmla="*/ 832104 w 1060704"/>
                <a:gd name="connsiteY7" fmla="*/ 669776 h 1584176"/>
                <a:gd name="connsiteX8" fmla="*/ 1060704 w 1060704"/>
                <a:gd name="connsiteY8" fmla="*/ 1126976 h 1584176"/>
                <a:gd name="connsiteX9" fmla="*/ 832104 w 1060704"/>
                <a:gd name="connsiteY9" fmla="*/ 1584176 h 1584176"/>
                <a:gd name="connsiteX0" fmla="*/ 832104 w 1060704"/>
                <a:gd name="connsiteY0" fmla="*/ 1584176 h 1584176"/>
                <a:gd name="connsiteX1" fmla="*/ 228600 w 1060704"/>
                <a:gd name="connsiteY1" fmla="*/ 1584176 h 1584176"/>
                <a:gd name="connsiteX2" fmla="*/ 0 w 1060704"/>
                <a:gd name="connsiteY2" fmla="*/ 1126976 h 1584176"/>
                <a:gd name="connsiteX3" fmla="*/ 228600 w 1060704"/>
                <a:gd name="connsiteY3" fmla="*/ 669776 h 1584176"/>
                <a:gd name="connsiteX4" fmla="*/ 226249 w 1060704"/>
                <a:gd name="connsiteY4" fmla="*/ 669776 h 1584176"/>
                <a:gd name="connsiteX5" fmla="*/ 531051 w 1060704"/>
                <a:gd name="connsiteY5" fmla="*/ 0 h 1584176"/>
                <a:gd name="connsiteX6" fmla="*/ 831087 w 1060704"/>
                <a:gd name="connsiteY6" fmla="*/ 669776 h 1584176"/>
                <a:gd name="connsiteX7" fmla="*/ 1060704 w 1060704"/>
                <a:gd name="connsiteY7" fmla="*/ 1126976 h 1584176"/>
                <a:gd name="connsiteX8" fmla="*/ 832104 w 1060704"/>
                <a:gd name="connsiteY8" fmla="*/ 1584176 h 1584176"/>
                <a:gd name="connsiteX0" fmla="*/ 832104 w 1060704"/>
                <a:gd name="connsiteY0" fmla="*/ 1584176 h 1584176"/>
                <a:gd name="connsiteX1" fmla="*/ 228600 w 1060704"/>
                <a:gd name="connsiteY1" fmla="*/ 1584176 h 1584176"/>
                <a:gd name="connsiteX2" fmla="*/ 0 w 1060704"/>
                <a:gd name="connsiteY2" fmla="*/ 1126976 h 1584176"/>
                <a:gd name="connsiteX3" fmla="*/ 228600 w 1060704"/>
                <a:gd name="connsiteY3" fmla="*/ 669776 h 1584176"/>
                <a:gd name="connsiteX4" fmla="*/ 226249 w 1060704"/>
                <a:gd name="connsiteY4" fmla="*/ 669776 h 1584176"/>
                <a:gd name="connsiteX5" fmla="*/ 531051 w 1060704"/>
                <a:gd name="connsiteY5" fmla="*/ 0 h 1584176"/>
                <a:gd name="connsiteX6" fmla="*/ 1060704 w 1060704"/>
                <a:gd name="connsiteY6" fmla="*/ 1126976 h 1584176"/>
                <a:gd name="connsiteX7" fmla="*/ 832104 w 1060704"/>
                <a:gd name="connsiteY7" fmla="*/ 1584176 h 1584176"/>
                <a:gd name="connsiteX0" fmla="*/ 832104 w 1060704"/>
                <a:gd name="connsiteY0" fmla="*/ 1584176 h 1584176"/>
                <a:gd name="connsiteX1" fmla="*/ 228600 w 1060704"/>
                <a:gd name="connsiteY1" fmla="*/ 1584176 h 1584176"/>
                <a:gd name="connsiteX2" fmla="*/ 0 w 1060704"/>
                <a:gd name="connsiteY2" fmla="*/ 1126976 h 1584176"/>
                <a:gd name="connsiteX3" fmla="*/ 228600 w 1060704"/>
                <a:gd name="connsiteY3" fmla="*/ 669776 h 1584176"/>
                <a:gd name="connsiteX4" fmla="*/ 531051 w 1060704"/>
                <a:gd name="connsiteY4" fmla="*/ 0 h 1584176"/>
                <a:gd name="connsiteX5" fmla="*/ 1060704 w 1060704"/>
                <a:gd name="connsiteY5" fmla="*/ 1126976 h 1584176"/>
                <a:gd name="connsiteX6" fmla="*/ 832104 w 1060704"/>
                <a:gd name="connsiteY6" fmla="*/ 1584176 h 1584176"/>
                <a:gd name="connsiteX0" fmla="*/ 832104 w 1060704"/>
                <a:gd name="connsiteY0" fmla="*/ 1584176 h 1584176"/>
                <a:gd name="connsiteX1" fmla="*/ 228600 w 1060704"/>
                <a:gd name="connsiteY1" fmla="*/ 1584176 h 1584176"/>
                <a:gd name="connsiteX2" fmla="*/ 0 w 1060704"/>
                <a:gd name="connsiteY2" fmla="*/ 1126976 h 1584176"/>
                <a:gd name="connsiteX3" fmla="*/ 531051 w 1060704"/>
                <a:gd name="connsiteY3" fmla="*/ 0 h 1584176"/>
                <a:gd name="connsiteX4" fmla="*/ 1060704 w 1060704"/>
                <a:gd name="connsiteY4" fmla="*/ 1126976 h 1584176"/>
                <a:gd name="connsiteX5" fmla="*/ 832104 w 1060704"/>
                <a:gd name="connsiteY5" fmla="*/ 1584176 h 1584176"/>
                <a:gd name="connsiteX0" fmla="*/ 832104 w 1060704"/>
                <a:gd name="connsiteY0" fmla="*/ 1553220 h 1553220"/>
                <a:gd name="connsiteX1" fmla="*/ 228600 w 1060704"/>
                <a:gd name="connsiteY1" fmla="*/ 1553220 h 1553220"/>
                <a:gd name="connsiteX2" fmla="*/ 0 w 1060704"/>
                <a:gd name="connsiteY2" fmla="*/ 1096020 h 1553220"/>
                <a:gd name="connsiteX3" fmla="*/ 523907 w 1060704"/>
                <a:gd name="connsiteY3" fmla="*/ 0 h 1553220"/>
                <a:gd name="connsiteX4" fmla="*/ 1060704 w 1060704"/>
                <a:gd name="connsiteY4" fmla="*/ 1096020 h 1553220"/>
                <a:gd name="connsiteX5" fmla="*/ 832104 w 1060704"/>
                <a:gd name="connsiteY5" fmla="*/ 1553220 h 1553220"/>
                <a:gd name="connsiteX0" fmla="*/ 832104 w 1060704"/>
                <a:gd name="connsiteY0" fmla="*/ 1522263 h 1522263"/>
                <a:gd name="connsiteX1" fmla="*/ 228600 w 1060704"/>
                <a:gd name="connsiteY1" fmla="*/ 1522263 h 1522263"/>
                <a:gd name="connsiteX2" fmla="*/ 0 w 1060704"/>
                <a:gd name="connsiteY2" fmla="*/ 1065063 h 1522263"/>
                <a:gd name="connsiteX3" fmla="*/ 519144 w 1060704"/>
                <a:gd name="connsiteY3" fmla="*/ 0 h 1522263"/>
                <a:gd name="connsiteX4" fmla="*/ 1060704 w 1060704"/>
                <a:gd name="connsiteY4" fmla="*/ 1065063 h 1522263"/>
                <a:gd name="connsiteX5" fmla="*/ 832104 w 1060704"/>
                <a:gd name="connsiteY5" fmla="*/ 1522263 h 1522263"/>
                <a:gd name="connsiteX0" fmla="*/ 832104 w 1060704"/>
                <a:gd name="connsiteY0" fmla="*/ 1522263 h 1522263"/>
                <a:gd name="connsiteX1" fmla="*/ 228600 w 1060704"/>
                <a:gd name="connsiteY1" fmla="*/ 1522263 h 1522263"/>
                <a:gd name="connsiteX2" fmla="*/ 0 w 1060704"/>
                <a:gd name="connsiteY2" fmla="*/ 1065063 h 1522263"/>
                <a:gd name="connsiteX3" fmla="*/ 533432 w 1060704"/>
                <a:gd name="connsiteY3" fmla="*/ 0 h 1522263"/>
                <a:gd name="connsiteX4" fmla="*/ 1060704 w 1060704"/>
                <a:gd name="connsiteY4" fmla="*/ 1065063 h 1522263"/>
                <a:gd name="connsiteX5" fmla="*/ 832104 w 1060704"/>
                <a:gd name="connsiteY5" fmla="*/ 1522263 h 1522263"/>
                <a:gd name="connsiteX0" fmla="*/ 832104 w 1060704"/>
                <a:gd name="connsiteY0" fmla="*/ 1524644 h 1524644"/>
                <a:gd name="connsiteX1" fmla="*/ 228600 w 1060704"/>
                <a:gd name="connsiteY1" fmla="*/ 1524644 h 1524644"/>
                <a:gd name="connsiteX2" fmla="*/ 0 w 1060704"/>
                <a:gd name="connsiteY2" fmla="*/ 1067444 h 1524644"/>
                <a:gd name="connsiteX3" fmla="*/ 526288 w 1060704"/>
                <a:gd name="connsiteY3" fmla="*/ 0 h 1524644"/>
                <a:gd name="connsiteX4" fmla="*/ 1060704 w 1060704"/>
                <a:gd name="connsiteY4" fmla="*/ 1067444 h 1524644"/>
                <a:gd name="connsiteX5" fmla="*/ 832104 w 1060704"/>
                <a:gd name="connsiteY5" fmla="*/ 1524644 h 1524644"/>
                <a:gd name="connsiteX0" fmla="*/ 832104 w 1060704"/>
                <a:gd name="connsiteY0" fmla="*/ 1517309 h 1517309"/>
                <a:gd name="connsiteX1" fmla="*/ 228600 w 1060704"/>
                <a:gd name="connsiteY1" fmla="*/ 1517309 h 1517309"/>
                <a:gd name="connsiteX2" fmla="*/ 0 w 1060704"/>
                <a:gd name="connsiteY2" fmla="*/ 1060109 h 1517309"/>
                <a:gd name="connsiteX3" fmla="*/ 528733 w 1060704"/>
                <a:gd name="connsiteY3" fmla="*/ 0 h 1517309"/>
                <a:gd name="connsiteX4" fmla="*/ 1060704 w 1060704"/>
                <a:gd name="connsiteY4" fmla="*/ 1060109 h 1517309"/>
                <a:gd name="connsiteX5" fmla="*/ 832104 w 1060704"/>
                <a:gd name="connsiteY5" fmla="*/ 1517309 h 1517309"/>
                <a:gd name="connsiteX0" fmla="*/ 832104 w 1060704"/>
                <a:gd name="connsiteY0" fmla="*/ 1422211 h 1422211"/>
                <a:gd name="connsiteX1" fmla="*/ 228600 w 1060704"/>
                <a:gd name="connsiteY1" fmla="*/ 1422211 h 1422211"/>
                <a:gd name="connsiteX2" fmla="*/ 0 w 1060704"/>
                <a:gd name="connsiteY2" fmla="*/ 965011 h 1422211"/>
                <a:gd name="connsiteX3" fmla="*/ 543363 w 1060704"/>
                <a:gd name="connsiteY3" fmla="*/ 0 h 1422211"/>
                <a:gd name="connsiteX4" fmla="*/ 1060704 w 1060704"/>
                <a:gd name="connsiteY4" fmla="*/ 965011 h 1422211"/>
                <a:gd name="connsiteX5" fmla="*/ 832104 w 1060704"/>
                <a:gd name="connsiteY5" fmla="*/ 1422211 h 1422211"/>
                <a:gd name="connsiteX0" fmla="*/ 832104 w 1060704"/>
                <a:gd name="connsiteY0" fmla="*/ 1429526 h 1429526"/>
                <a:gd name="connsiteX1" fmla="*/ 228600 w 1060704"/>
                <a:gd name="connsiteY1" fmla="*/ 1429526 h 1429526"/>
                <a:gd name="connsiteX2" fmla="*/ 0 w 1060704"/>
                <a:gd name="connsiteY2" fmla="*/ 972326 h 1429526"/>
                <a:gd name="connsiteX3" fmla="*/ 543363 w 1060704"/>
                <a:gd name="connsiteY3" fmla="*/ 0 h 1429526"/>
                <a:gd name="connsiteX4" fmla="*/ 1060704 w 1060704"/>
                <a:gd name="connsiteY4" fmla="*/ 972326 h 1429526"/>
                <a:gd name="connsiteX5" fmla="*/ 832104 w 1060704"/>
                <a:gd name="connsiteY5" fmla="*/ 1429526 h 1429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60704" h="1429526">
                  <a:moveTo>
                    <a:pt x="832104" y="1429526"/>
                  </a:moveTo>
                  <a:lnTo>
                    <a:pt x="228600" y="1429526"/>
                  </a:lnTo>
                  <a:lnTo>
                    <a:pt x="0" y="972326"/>
                  </a:lnTo>
                  <a:lnTo>
                    <a:pt x="543363" y="0"/>
                  </a:lnTo>
                  <a:lnTo>
                    <a:pt x="1060704" y="972326"/>
                  </a:lnTo>
                  <a:lnTo>
                    <a:pt x="832104" y="142952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83" name="Hexagon 15"/>
            <p:cNvSpPr/>
            <p:nvPr/>
          </p:nvSpPr>
          <p:spPr>
            <a:xfrm>
              <a:off x="4115403" y="1760695"/>
              <a:ext cx="913197" cy="794504"/>
            </a:xfrm>
            <a:prstGeom prst="hexag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84" name="Group 16"/>
          <p:cNvGrpSpPr/>
          <p:nvPr/>
        </p:nvGrpSpPr>
        <p:grpSpPr>
          <a:xfrm rot="14480428">
            <a:off x="5489855" y="3552951"/>
            <a:ext cx="1060704" cy="1429526"/>
            <a:chOff x="4041649" y="1707654"/>
            <a:chExt cx="1060704" cy="1429526"/>
          </a:xfrm>
        </p:grpSpPr>
        <p:sp>
          <p:nvSpPr>
            <p:cNvPr id="85" name="Isosceles Triangle 2"/>
            <p:cNvSpPr/>
            <p:nvPr/>
          </p:nvSpPr>
          <p:spPr>
            <a:xfrm rot="10800000">
              <a:off x="4041649" y="1707654"/>
              <a:ext cx="1060704" cy="1429526"/>
            </a:xfrm>
            <a:custGeom>
              <a:avLst/>
              <a:gdLst>
                <a:gd name="connsiteX0" fmla="*/ 832104 w 1060704"/>
                <a:gd name="connsiteY0" fmla="*/ 1584176 h 1584176"/>
                <a:gd name="connsiteX1" fmla="*/ 228600 w 1060704"/>
                <a:gd name="connsiteY1" fmla="*/ 1584176 h 1584176"/>
                <a:gd name="connsiteX2" fmla="*/ 0 w 1060704"/>
                <a:gd name="connsiteY2" fmla="*/ 1126976 h 1584176"/>
                <a:gd name="connsiteX3" fmla="*/ 228600 w 1060704"/>
                <a:gd name="connsiteY3" fmla="*/ 669776 h 1584176"/>
                <a:gd name="connsiteX4" fmla="*/ 226249 w 1060704"/>
                <a:gd name="connsiteY4" fmla="*/ 669776 h 1584176"/>
                <a:gd name="connsiteX5" fmla="*/ 531051 w 1060704"/>
                <a:gd name="connsiteY5" fmla="*/ 0 h 1584176"/>
                <a:gd name="connsiteX6" fmla="*/ 831087 w 1060704"/>
                <a:gd name="connsiteY6" fmla="*/ 669776 h 1584176"/>
                <a:gd name="connsiteX7" fmla="*/ 832104 w 1060704"/>
                <a:gd name="connsiteY7" fmla="*/ 669776 h 1584176"/>
                <a:gd name="connsiteX8" fmla="*/ 1060704 w 1060704"/>
                <a:gd name="connsiteY8" fmla="*/ 1126976 h 1584176"/>
                <a:gd name="connsiteX9" fmla="*/ 832104 w 1060704"/>
                <a:gd name="connsiteY9" fmla="*/ 1584176 h 1584176"/>
                <a:gd name="connsiteX0" fmla="*/ 832104 w 1060704"/>
                <a:gd name="connsiteY0" fmla="*/ 1584176 h 1584176"/>
                <a:gd name="connsiteX1" fmla="*/ 228600 w 1060704"/>
                <a:gd name="connsiteY1" fmla="*/ 1584176 h 1584176"/>
                <a:gd name="connsiteX2" fmla="*/ 0 w 1060704"/>
                <a:gd name="connsiteY2" fmla="*/ 1126976 h 1584176"/>
                <a:gd name="connsiteX3" fmla="*/ 228600 w 1060704"/>
                <a:gd name="connsiteY3" fmla="*/ 669776 h 1584176"/>
                <a:gd name="connsiteX4" fmla="*/ 226249 w 1060704"/>
                <a:gd name="connsiteY4" fmla="*/ 669776 h 1584176"/>
                <a:gd name="connsiteX5" fmla="*/ 531051 w 1060704"/>
                <a:gd name="connsiteY5" fmla="*/ 0 h 1584176"/>
                <a:gd name="connsiteX6" fmla="*/ 831087 w 1060704"/>
                <a:gd name="connsiteY6" fmla="*/ 660747 h 1584176"/>
                <a:gd name="connsiteX7" fmla="*/ 831087 w 1060704"/>
                <a:gd name="connsiteY7" fmla="*/ 669776 h 1584176"/>
                <a:gd name="connsiteX8" fmla="*/ 832104 w 1060704"/>
                <a:gd name="connsiteY8" fmla="*/ 669776 h 1584176"/>
                <a:gd name="connsiteX9" fmla="*/ 1060704 w 1060704"/>
                <a:gd name="connsiteY9" fmla="*/ 1126976 h 1584176"/>
                <a:gd name="connsiteX10" fmla="*/ 832104 w 1060704"/>
                <a:gd name="connsiteY10" fmla="*/ 1584176 h 1584176"/>
                <a:gd name="connsiteX0" fmla="*/ 832104 w 1060704"/>
                <a:gd name="connsiteY0" fmla="*/ 1584176 h 1584176"/>
                <a:gd name="connsiteX1" fmla="*/ 228600 w 1060704"/>
                <a:gd name="connsiteY1" fmla="*/ 1584176 h 1584176"/>
                <a:gd name="connsiteX2" fmla="*/ 0 w 1060704"/>
                <a:gd name="connsiteY2" fmla="*/ 1126976 h 1584176"/>
                <a:gd name="connsiteX3" fmla="*/ 228600 w 1060704"/>
                <a:gd name="connsiteY3" fmla="*/ 669776 h 1584176"/>
                <a:gd name="connsiteX4" fmla="*/ 226249 w 1060704"/>
                <a:gd name="connsiteY4" fmla="*/ 669776 h 1584176"/>
                <a:gd name="connsiteX5" fmla="*/ 531051 w 1060704"/>
                <a:gd name="connsiteY5" fmla="*/ 0 h 1584176"/>
                <a:gd name="connsiteX6" fmla="*/ 831087 w 1060704"/>
                <a:gd name="connsiteY6" fmla="*/ 653603 h 1584176"/>
                <a:gd name="connsiteX7" fmla="*/ 831087 w 1060704"/>
                <a:gd name="connsiteY7" fmla="*/ 660747 h 1584176"/>
                <a:gd name="connsiteX8" fmla="*/ 831087 w 1060704"/>
                <a:gd name="connsiteY8" fmla="*/ 669776 h 1584176"/>
                <a:gd name="connsiteX9" fmla="*/ 832104 w 1060704"/>
                <a:gd name="connsiteY9" fmla="*/ 669776 h 1584176"/>
                <a:gd name="connsiteX10" fmla="*/ 1060704 w 1060704"/>
                <a:gd name="connsiteY10" fmla="*/ 1126976 h 1584176"/>
                <a:gd name="connsiteX11" fmla="*/ 832104 w 1060704"/>
                <a:gd name="connsiteY11" fmla="*/ 1584176 h 1584176"/>
                <a:gd name="connsiteX0" fmla="*/ 832104 w 1060704"/>
                <a:gd name="connsiteY0" fmla="*/ 1584176 h 1584176"/>
                <a:gd name="connsiteX1" fmla="*/ 228600 w 1060704"/>
                <a:gd name="connsiteY1" fmla="*/ 1584176 h 1584176"/>
                <a:gd name="connsiteX2" fmla="*/ 0 w 1060704"/>
                <a:gd name="connsiteY2" fmla="*/ 1126976 h 1584176"/>
                <a:gd name="connsiteX3" fmla="*/ 228600 w 1060704"/>
                <a:gd name="connsiteY3" fmla="*/ 669776 h 1584176"/>
                <a:gd name="connsiteX4" fmla="*/ 226249 w 1060704"/>
                <a:gd name="connsiteY4" fmla="*/ 669776 h 1584176"/>
                <a:gd name="connsiteX5" fmla="*/ 531051 w 1060704"/>
                <a:gd name="connsiteY5" fmla="*/ 0 h 1584176"/>
                <a:gd name="connsiteX6" fmla="*/ 831087 w 1060704"/>
                <a:gd name="connsiteY6" fmla="*/ 653603 h 1584176"/>
                <a:gd name="connsiteX7" fmla="*/ 831087 w 1060704"/>
                <a:gd name="connsiteY7" fmla="*/ 660747 h 1584176"/>
                <a:gd name="connsiteX8" fmla="*/ 831087 w 1060704"/>
                <a:gd name="connsiteY8" fmla="*/ 669776 h 1584176"/>
                <a:gd name="connsiteX9" fmla="*/ 832104 w 1060704"/>
                <a:gd name="connsiteY9" fmla="*/ 669776 h 1584176"/>
                <a:gd name="connsiteX10" fmla="*/ 1060704 w 1060704"/>
                <a:gd name="connsiteY10" fmla="*/ 1126976 h 1584176"/>
                <a:gd name="connsiteX11" fmla="*/ 832104 w 1060704"/>
                <a:gd name="connsiteY11" fmla="*/ 1584176 h 1584176"/>
                <a:gd name="connsiteX0" fmla="*/ 832104 w 1060704"/>
                <a:gd name="connsiteY0" fmla="*/ 1584176 h 1584176"/>
                <a:gd name="connsiteX1" fmla="*/ 228600 w 1060704"/>
                <a:gd name="connsiteY1" fmla="*/ 1584176 h 1584176"/>
                <a:gd name="connsiteX2" fmla="*/ 0 w 1060704"/>
                <a:gd name="connsiteY2" fmla="*/ 1126976 h 1584176"/>
                <a:gd name="connsiteX3" fmla="*/ 228600 w 1060704"/>
                <a:gd name="connsiteY3" fmla="*/ 669776 h 1584176"/>
                <a:gd name="connsiteX4" fmla="*/ 226249 w 1060704"/>
                <a:gd name="connsiteY4" fmla="*/ 669776 h 1584176"/>
                <a:gd name="connsiteX5" fmla="*/ 531051 w 1060704"/>
                <a:gd name="connsiteY5" fmla="*/ 0 h 1584176"/>
                <a:gd name="connsiteX6" fmla="*/ 831087 w 1060704"/>
                <a:gd name="connsiteY6" fmla="*/ 653603 h 1584176"/>
                <a:gd name="connsiteX7" fmla="*/ 831087 w 1060704"/>
                <a:gd name="connsiteY7" fmla="*/ 660747 h 1584176"/>
                <a:gd name="connsiteX8" fmla="*/ 831087 w 1060704"/>
                <a:gd name="connsiteY8" fmla="*/ 669776 h 1584176"/>
                <a:gd name="connsiteX9" fmla="*/ 832104 w 1060704"/>
                <a:gd name="connsiteY9" fmla="*/ 669776 h 1584176"/>
                <a:gd name="connsiteX10" fmla="*/ 1060704 w 1060704"/>
                <a:gd name="connsiteY10" fmla="*/ 1126976 h 1584176"/>
                <a:gd name="connsiteX11" fmla="*/ 832104 w 1060704"/>
                <a:gd name="connsiteY11" fmla="*/ 1584176 h 1584176"/>
                <a:gd name="connsiteX0" fmla="*/ 832104 w 1060704"/>
                <a:gd name="connsiteY0" fmla="*/ 1584176 h 1584176"/>
                <a:gd name="connsiteX1" fmla="*/ 228600 w 1060704"/>
                <a:gd name="connsiteY1" fmla="*/ 1584176 h 1584176"/>
                <a:gd name="connsiteX2" fmla="*/ 0 w 1060704"/>
                <a:gd name="connsiteY2" fmla="*/ 1126976 h 1584176"/>
                <a:gd name="connsiteX3" fmla="*/ 228600 w 1060704"/>
                <a:gd name="connsiteY3" fmla="*/ 669776 h 1584176"/>
                <a:gd name="connsiteX4" fmla="*/ 226249 w 1060704"/>
                <a:gd name="connsiteY4" fmla="*/ 669776 h 1584176"/>
                <a:gd name="connsiteX5" fmla="*/ 531051 w 1060704"/>
                <a:gd name="connsiteY5" fmla="*/ 0 h 1584176"/>
                <a:gd name="connsiteX6" fmla="*/ 831087 w 1060704"/>
                <a:gd name="connsiteY6" fmla="*/ 653603 h 1584176"/>
                <a:gd name="connsiteX7" fmla="*/ 831087 w 1060704"/>
                <a:gd name="connsiteY7" fmla="*/ 660747 h 1584176"/>
                <a:gd name="connsiteX8" fmla="*/ 831087 w 1060704"/>
                <a:gd name="connsiteY8" fmla="*/ 669776 h 1584176"/>
                <a:gd name="connsiteX9" fmla="*/ 832104 w 1060704"/>
                <a:gd name="connsiteY9" fmla="*/ 669776 h 1584176"/>
                <a:gd name="connsiteX10" fmla="*/ 1060704 w 1060704"/>
                <a:gd name="connsiteY10" fmla="*/ 1126976 h 1584176"/>
                <a:gd name="connsiteX11" fmla="*/ 832104 w 1060704"/>
                <a:gd name="connsiteY11" fmla="*/ 1584176 h 1584176"/>
                <a:gd name="connsiteX0" fmla="*/ 832104 w 1060704"/>
                <a:gd name="connsiteY0" fmla="*/ 1584176 h 1584176"/>
                <a:gd name="connsiteX1" fmla="*/ 228600 w 1060704"/>
                <a:gd name="connsiteY1" fmla="*/ 1584176 h 1584176"/>
                <a:gd name="connsiteX2" fmla="*/ 0 w 1060704"/>
                <a:gd name="connsiteY2" fmla="*/ 1126976 h 1584176"/>
                <a:gd name="connsiteX3" fmla="*/ 228600 w 1060704"/>
                <a:gd name="connsiteY3" fmla="*/ 669776 h 1584176"/>
                <a:gd name="connsiteX4" fmla="*/ 226249 w 1060704"/>
                <a:gd name="connsiteY4" fmla="*/ 669776 h 1584176"/>
                <a:gd name="connsiteX5" fmla="*/ 531051 w 1060704"/>
                <a:gd name="connsiteY5" fmla="*/ 0 h 1584176"/>
                <a:gd name="connsiteX6" fmla="*/ 831087 w 1060704"/>
                <a:gd name="connsiteY6" fmla="*/ 653603 h 1584176"/>
                <a:gd name="connsiteX7" fmla="*/ 831087 w 1060704"/>
                <a:gd name="connsiteY7" fmla="*/ 669776 h 1584176"/>
                <a:gd name="connsiteX8" fmla="*/ 832104 w 1060704"/>
                <a:gd name="connsiteY8" fmla="*/ 669776 h 1584176"/>
                <a:gd name="connsiteX9" fmla="*/ 1060704 w 1060704"/>
                <a:gd name="connsiteY9" fmla="*/ 1126976 h 1584176"/>
                <a:gd name="connsiteX10" fmla="*/ 832104 w 1060704"/>
                <a:gd name="connsiteY10" fmla="*/ 1584176 h 1584176"/>
                <a:gd name="connsiteX0" fmla="*/ 832104 w 1060704"/>
                <a:gd name="connsiteY0" fmla="*/ 1584176 h 1584176"/>
                <a:gd name="connsiteX1" fmla="*/ 228600 w 1060704"/>
                <a:gd name="connsiteY1" fmla="*/ 1584176 h 1584176"/>
                <a:gd name="connsiteX2" fmla="*/ 0 w 1060704"/>
                <a:gd name="connsiteY2" fmla="*/ 1126976 h 1584176"/>
                <a:gd name="connsiteX3" fmla="*/ 228600 w 1060704"/>
                <a:gd name="connsiteY3" fmla="*/ 669776 h 1584176"/>
                <a:gd name="connsiteX4" fmla="*/ 226249 w 1060704"/>
                <a:gd name="connsiteY4" fmla="*/ 669776 h 1584176"/>
                <a:gd name="connsiteX5" fmla="*/ 531051 w 1060704"/>
                <a:gd name="connsiteY5" fmla="*/ 0 h 1584176"/>
                <a:gd name="connsiteX6" fmla="*/ 831087 w 1060704"/>
                <a:gd name="connsiteY6" fmla="*/ 669776 h 1584176"/>
                <a:gd name="connsiteX7" fmla="*/ 832104 w 1060704"/>
                <a:gd name="connsiteY7" fmla="*/ 669776 h 1584176"/>
                <a:gd name="connsiteX8" fmla="*/ 1060704 w 1060704"/>
                <a:gd name="connsiteY8" fmla="*/ 1126976 h 1584176"/>
                <a:gd name="connsiteX9" fmla="*/ 832104 w 1060704"/>
                <a:gd name="connsiteY9" fmla="*/ 1584176 h 1584176"/>
                <a:gd name="connsiteX0" fmla="*/ 832104 w 1060704"/>
                <a:gd name="connsiteY0" fmla="*/ 1584176 h 1584176"/>
                <a:gd name="connsiteX1" fmla="*/ 228600 w 1060704"/>
                <a:gd name="connsiteY1" fmla="*/ 1584176 h 1584176"/>
                <a:gd name="connsiteX2" fmla="*/ 0 w 1060704"/>
                <a:gd name="connsiteY2" fmla="*/ 1126976 h 1584176"/>
                <a:gd name="connsiteX3" fmla="*/ 228600 w 1060704"/>
                <a:gd name="connsiteY3" fmla="*/ 669776 h 1584176"/>
                <a:gd name="connsiteX4" fmla="*/ 226249 w 1060704"/>
                <a:gd name="connsiteY4" fmla="*/ 669776 h 1584176"/>
                <a:gd name="connsiteX5" fmla="*/ 531051 w 1060704"/>
                <a:gd name="connsiteY5" fmla="*/ 0 h 1584176"/>
                <a:gd name="connsiteX6" fmla="*/ 831087 w 1060704"/>
                <a:gd name="connsiteY6" fmla="*/ 669776 h 1584176"/>
                <a:gd name="connsiteX7" fmla="*/ 1060704 w 1060704"/>
                <a:gd name="connsiteY7" fmla="*/ 1126976 h 1584176"/>
                <a:gd name="connsiteX8" fmla="*/ 832104 w 1060704"/>
                <a:gd name="connsiteY8" fmla="*/ 1584176 h 1584176"/>
                <a:gd name="connsiteX0" fmla="*/ 832104 w 1060704"/>
                <a:gd name="connsiteY0" fmla="*/ 1584176 h 1584176"/>
                <a:gd name="connsiteX1" fmla="*/ 228600 w 1060704"/>
                <a:gd name="connsiteY1" fmla="*/ 1584176 h 1584176"/>
                <a:gd name="connsiteX2" fmla="*/ 0 w 1060704"/>
                <a:gd name="connsiteY2" fmla="*/ 1126976 h 1584176"/>
                <a:gd name="connsiteX3" fmla="*/ 228600 w 1060704"/>
                <a:gd name="connsiteY3" fmla="*/ 669776 h 1584176"/>
                <a:gd name="connsiteX4" fmla="*/ 226249 w 1060704"/>
                <a:gd name="connsiteY4" fmla="*/ 669776 h 1584176"/>
                <a:gd name="connsiteX5" fmla="*/ 531051 w 1060704"/>
                <a:gd name="connsiteY5" fmla="*/ 0 h 1584176"/>
                <a:gd name="connsiteX6" fmla="*/ 1060704 w 1060704"/>
                <a:gd name="connsiteY6" fmla="*/ 1126976 h 1584176"/>
                <a:gd name="connsiteX7" fmla="*/ 832104 w 1060704"/>
                <a:gd name="connsiteY7" fmla="*/ 1584176 h 1584176"/>
                <a:gd name="connsiteX0" fmla="*/ 832104 w 1060704"/>
                <a:gd name="connsiteY0" fmla="*/ 1584176 h 1584176"/>
                <a:gd name="connsiteX1" fmla="*/ 228600 w 1060704"/>
                <a:gd name="connsiteY1" fmla="*/ 1584176 h 1584176"/>
                <a:gd name="connsiteX2" fmla="*/ 0 w 1060704"/>
                <a:gd name="connsiteY2" fmla="*/ 1126976 h 1584176"/>
                <a:gd name="connsiteX3" fmla="*/ 228600 w 1060704"/>
                <a:gd name="connsiteY3" fmla="*/ 669776 h 1584176"/>
                <a:gd name="connsiteX4" fmla="*/ 531051 w 1060704"/>
                <a:gd name="connsiteY4" fmla="*/ 0 h 1584176"/>
                <a:gd name="connsiteX5" fmla="*/ 1060704 w 1060704"/>
                <a:gd name="connsiteY5" fmla="*/ 1126976 h 1584176"/>
                <a:gd name="connsiteX6" fmla="*/ 832104 w 1060704"/>
                <a:gd name="connsiteY6" fmla="*/ 1584176 h 1584176"/>
                <a:gd name="connsiteX0" fmla="*/ 832104 w 1060704"/>
                <a:gd name="connsiteY0" fmla="*/ 1584176 h 1584176"/>
                <a:gd name="connsiteX1" fmla="*/ 228600 w 1060704"/>
                <a:gd name="connsiteY1" fmla="*/ 1584176 h 1584176"/>
                <a:gd name="connsiteX2" fmla="*/ 0 w 1060704"/>
                <a:gd name="connsiteY2" fmla="*/ 1126976 h 1584176"/>
                <a:gd name="connsiteX3" fmla="*/ 531051 w 1060704"/>
                <a:gd name="connsiteY3" fmla="*/ 0 h 1584176"/>
                <a:gd name="connsiteX4" fmla="*/ 1060704 w 1060704"/>
                <a:gd name="connsiteY4" fmla="*/ 1126976 h 1584176"/>
                <a:gd name="connsiteX5" fmla="*/ 832104 w 1060704"/>
                <a:gd name="connsiteY5" fmla="*/ 1584176 h 1584176"/>
                <a:gd name="connsiteX0" fmla="*/ 832104 w 1060704"/>
                <a:gd name="connsiteY0" fmla="*/ 1553220 h 1553220"/>
                <a:gd name="connsiteX1" fmla="*/ 228600 w 1060704"/>
                <a:gd name="connsiteY1" fmla="*/ 1553220 h 1553220"/>
                <a:gd name="connsiteX2" fmla="*/ 0 w 1060704"/>
                <a:gd name="connsiteY2" fmla="*/ 1096020 h 1553220"/>
                <a:gd name="connsiteX3" fmla="*/ 523907 w 1060704"/>
                <a:gd name="connsiteY3" fmla="*/ 0 h 1553220"/>
                <a:gd name="connsiteX4" fmla="*/ 1060704 w 1060704"/>
                <a:gd name="connsiteY4" fmla="*/ 1096020 h 1553220"/>
                <a:gd name="connsiteX5" fmla="*/ 832104 w 1060704"/>
                <a:gd name="connsiteY5" fmla="*/ 1553220 h 1553220"/>
                <a:gd name="connsiteX0" fmla="*/ 832104 w 1060704"/>
                <a:gd name="connsiteY0" fmla="*/ 1522263 h 1522263"/>
                <a:gd name="connsiteX1" fmla="*/ 228600 w 1060704"/>
                <a:gd name="connsiteY1" fmla="*/ 1522263 h 1522263"/>
                <a:gd name="connsiteX2" fmla="*/ 0 w 1060704"/>
                <a:gd name="connsiteY2" fmla="*/ 1065063 h 1522263"/>
                <a:gd name="connsiteX3" fmla="*/ 519144 w 1060704"/>
                <a:gd name="connsiteY3" fmla="*/ 0 h 1522263"/>
                <a:gd name="connsiteX4" fmla="*/ 1060704 w 1060704"/>
                <a:gd name="connsiteY4" fmla="*/ 1065063 h 1522263"/>
                <a:gd name="connsiteX5" fmla="*/ 832104 w 1060704"/>
                <a:gd name="connsiteY5" fmla="*/ 1522263 h 1522263"/>
                <a:gd name="connsiteX0" fmla="*/ 832104 w 1060704"/>
                <a:gd name="connsiteY0" fmla="*/ 1522263 h 1522263"/>
                <a:gd name="connsiteX1" fmla="*/ 228600 w 1060704"/>
                <a:gd name="connsiteY1" fmla="*/ 1522263 h 1522263"/>
                <a:gd name="connsiteX2" fmla="*/ 0 w 1060704"/>
                <a:gd name="connsiteY2" fmla="*/ 1065063 h 1522263"/>
                <a:gd name="connsiteX3" fmla="*/ 533432 w 1060704"/>
                <a:gd name="connsiteY3" fmla="*/ 0 h 1522263"/>
                <a:gd name="connsiteX4" fmla="*/ 1060704 w 1060704"/>
                <a:gd name="connsiteY4" fmla="*/ 1065063 h 1522263"/>
                <a:gd name="connsiteX5" fmla="*/ 832104 w 1060704"/>
                <a:gd name="connsiteY5" fmla="*/ 1522263 h 1522263"/>
                <a:gd name="connsiteX0" fmla="*/ 832104 w 1060704"/>
                <a:gd name="connsiteY0" fmla="*/ 1524644 h 1524644"/>
                <a:gd name="connsiteX1" fmla="*/ 228600 w 1060704"/>
                <a:gd name="connsiteY1" fmla="*/ 1524644 h 1524644"/>
                <a:gd name="connsiteX2" fmla="*/ 0 w 1060704"/>
                <a:gd name="connsiteY2" fmla="*/ 1067444 h 1524644"/>
                <a:gd name="connsiteX3" fmla="*/ 526288 w 1060704"/>
                <a:gd name="connsiteY3" fmla="*/ 0 h 1524644"/>
                <a:gd name="connsiteX4" fmla="*/ 1060704 w 1060704"/>
                <a:gd name="connsiteY4" fmla="*/ 1067444 h 1524644"/>
                <a:gd name="connsiteX5" fmla="*/ 832104 w 1060704"/>
                <a:gd name="connsiteY5" fmla="*/ 1524644 h 1524644"/>
                <a:gd name="connsiteX0" fmla="*/ 832104 w 1060704"/>
                <a:gd name="connsiteY0" fmla="*/ 1517309 h 1517309"/>
                <a:gd name="connsiteX1" fmla="*/ 228600 w 1060704"/>
                <a:gd name="connsiteY1" fmla="*/ 1517309 h 1517309"/>
                <a:gd name="connsiteX2" fmla="*/ 0 w 1060704"/>
                <a:gd name="connsiteY2" fmla="*/ 1060109 h 1517309"/>
                <a:gd name="connsiteX3" fmla="*/ 528733 w 1060704"/>
                <a:gd name="connsiteY3" fmla="*/ 0 h 1517309"/>
                <a:gd name="connsiteX4" fmla="*/ 1060704 w 1060704"/>
                <a:gd name="connsiteY4" fmla="*/ 1060109 h 1517309"/>
                <a:gd name="connsiteX5" fmla="*/ 832104 w 1060704"/>
                <a:gd name="connsiteY5" fmla="*/ 1517309 h 1517309"/>
                <a:gd name="connsiteX0" fmla="*/ 832104 w 1060704"/>
                <a:gd name="connsiteY0" fmla="*/ 1422211 h 1422211"/>
                <a:gd name="connsiteX1" fmla="*/ 228600 w 1060704"/>
                <a:gd name="connsiteY1" fmla="*/ 1422211 h 1422211"/>
                <a:gd name="connsiteX2" fmla="*/ 0 w 1060704"/>
                <a:gd name="connsiteY2" fmla="*/ 965011 h 1422211"/>
                <a:gd name="connsiteX3" fmla="*/ 543363 w 1060704"/>
                <a:gd name="connsiteY3" fmla="*/ 0 h 1422211"/>
                <a:gd name="connsiteX4" fmla="*/ 1060704 w 1060704"/>
                <a:gd name="connsiteY4" fmla="*/ 965011 h 1422211"/>
                <a:gd name="connsiteX5" fmla="*/ 832104 w 1060704"/>
                <a:gd name="connsiteY5" fmla="*/ 1422211 h 1422211"/>
                <a:gd name="connsiteX0" fmla="*/ 832104 w 1060704"/>
                <a:gd name="connsiteY0" fmla="*/ 1429526 h 1429526"/>
                <a:gd name="connsiteX1" fmla="*/ 228600 w 1060704"/>
                <a:gd name="connsiteY1" fmla="*/ 1429526 h 1429526"/>
                <a:gd name="connsiteX2" fmla="*/ 0 w 1060704"/>
                <a:gd name="connsiteY2" fmla="*/ 972326 h 1429526"/>
                <a:gd name="connsiteX3" fmla="*/ 543363 w 1060704"/>
                <a:gd name="connsiteY3" fmla="*/ 0 h 1429526"/>
                <a:gd name="connsiteX4" fmla="*/ 1060704 w 1060704"/>
                <a:gd name="connsiteY4" fmla="*/ 972326 h 1429526"/>
                <a:gd name="connsiteX5" fmla="*/ 832104 w 1060704"/>
                <a:gd name="connsiteY5" fmla="*/ 1429526 h 1429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60704" h="1429526">
                  <a:moveTo>
                    <a:pt x="832104" y="1429526"/>
                  </a:moveTo>
                  <a:lnTo>
                    <a:pt x="228600" y="1429526"/>
                  </a:lnTo>
                  <a:lnTo>
                    <a:pt x="0" y="972326"/>
                  </a:lnTo>
                  <a:lnTo>
                    <a:pt x="543363" y="0"/>
                  </a:lnTo>
                  <a:lnTo>
                    <a:pt x="1060704" y="972326"/>
                  </a:lnTo>
                  <a:lnTo>
                    <a:pt x="832104" y="142952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86" name="Hexagon 18"/>
            <p:cNvSpPr/>
            <p:nvPr/>
          </p:nvSpPr>
          <p:spPr>
            <a:xfrm>
              <a:off x="4115403" y="1760695"/>
              <a:ext cx="913197" cy="794504"/>
            </a:xfrm>
            <a:prstGeom prst="hexag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87" name="Group 19"/>
          <p:cNvGrpSpPr/>
          <p:nvPr/>
        </p:nvGrpSpPr>
        <p:grpSpPr>
          <a:xfrm rot="18000000">
            <a:off x="4839964" y="2761941"/>
            <a:ext cx="1060704" cy="1429526"/>
            <a:chOff x="4041649" y="1707654"/>
            <a:chExt cx="1060704" cy="1429526"/>
          </a:xfrm>
        </p:grpSpPr>
        <p:sp>
          <p:nvSpPr>
            <p:cNvPr id="88" name="Isosceles Triangle 2"/>
            <p:cNvSpPr/>
            <p:nvPr/>
          </p:nvSpPr>
          <p:spPr>
            <a:xfrm rot="10800000">
              <a:off x="4041649" y="1707654"/>
              <a:ext cx="1060704" cy="1429526"/>
            </a:xfrm>
            <a:custGeom>
              <a:avLst/>
              <a:gdLst>
                <a:gd name="connsiteX0" fmla="*/ 832104 w 1060704"/>
                <a:gd name="connsiteY0" fmla="*/ 1584176 h 1584176"/>
                <a:gd name="connsiteX1" fmla="*/ 228600 w 1060704"/>
                <a:gd name="connsiteY1" fmla="*/ 1584176 h 1584176"/>
                <a:gd name="connsiteX2" fmla="*/ 0 w 1060704"/>
                <a:gd name="connsiteY2" fmla="*/ 1126976 h 1584176"/>
                <a:gd name="connsiteX3" fmla="*/ 228600 w 1060704"/>
                <a:gd name="connsiteY3" fmla="*/ 669776 h 1584176"/>
                <a:gd name="connsiteX4" fmla="*/ 226249 w 1060704"/>
                <a:gd name="connsiteY4" fmla="*/ 669776 h 1584176"/>
                <a:gd name="connsiteX5" fmla="*/ 531051 w 1060704"/>
                <a:gd name="connsiteY5" fmla="*/ 0 h 1584176"/>
                <a:gd name="connsiteX6" fmla="*/ 831087 w 1060704"/>
                <a:gd name="connsiteY6" fmla="*/ 669776 h 1584176"/>
                <a:gd name="connsiteX7" fmla="*/ 832104 w 1060704"/>
                <a:gd name="connsiteY7" fmla="*/ 669776 h 1584176"/>
                <a:gd name="connsiteX8" fmla="*/ 1060704 w 1060704"/>
                <a:gd name="connsiteY8" fmla="*/ 1126976 h 1584176"/>
                <a:gd name="connsiteX9" fmla="*/ 832104 w 1060704"/>
                <a:gd name="connsiteY9" fmla="*/ 1584176 h 1584176"/>
                <a:gd name="connsiteX0" fmla="*/ 832104 w 1060704"/>
                <a:gd name="connsiteY0" fmla="*/ 1584176 h 1584176"/>
                <a:gd name="connsiteX1" fmla="*/ 228600 w 1060704"/>
                <a:gd name="connsiteY1" fmla="*/ 1584176 h 1584176"/>
                <a:gd name="connsiteX2" fmla="*/ 0 w 1060704"/>
                <a:gd name="connsiteY2" fmla="*/ 1126976 h 1584176"/>
                <a:gd name="connsiteX3" fmla="*/ 228600 w 1060704"/>
                <a:gd name="connsiteY3" fmla="*/ 669776 h 1584176"/>
                <a:gd name="connsiteX4" fmla="*/ 226249 w 1060704"/>
                <a:gd name="connsiteY4" fmla="*/ 669776 h 1584176"/>
                <a:gd name="connsiteX5" fmla="*/ 531051 w 1060704"/>
                <a:gd name="connsiteY5" fmla="*/ 0 h 1584176"/>
                <a:gd name="connsiteX6" fmla="*/ 831087 w 1060704"/>
                <a:gd name="connsiteY6" fmla="*/ 660747 h 1584176"/>
                <a:gd name="connsiteX7" fmla="*/ 831087 w 1060704"/>
                <a:gd name="connsiteY7" fmla="*/ 669776 h 1584176"/>
                <a:gd name="connsiteX8" fmla="*/ 832104 w 1060704"/>
                <a:gd name="connsiteY8" fmla="*/ 669776 h 1584176"/>
                <a:gd name="connsiteX9" fmla="*/ 1060704 w 1060704"/>
                <a:gd name="connsiteY9" fmla="*/ 1126976 h 1584176"/>
                <a:gd name="connsiteX10" fmla="*/ 832104 w 1060704"/>
                <a:gd name="connsiteY10" fmla="*/ 1584176 h 1584176"/>
                <a:gd name="connsiteX0" fmla="*/ 832104 w 1060704"/>
                <a:gd name="connsiteY0" fmla="*/ 1584176 h 1584176"/>
                <a:gd name="connsiteX1" fmla="*/ 228600 w 1060704"/>
                <a:gd name="connsiteY1" fmla="*/ 1584176 h 1584176"/>
                <a:gd name="connsiteX2" fmla="*/ 0 w 1060704"/>
                <a:gd name="connsiteY2" fmla="*/ 1126976 h 1584176"/>
                <a:gd name="connsiteX3" fmla="*/ 228600 w 1060704"/>
                <a:gd name="connsiteY3" fmla="*/ 669776 h 1584176"/>
                <a:gd name="connsiteX4" fmla="*/ 226249 w 1060704"/>
                <a:gd name="connsiteY4" fmla="*/ 669776 h 1584176"/>
                <a:gd name="connsiteX5" fmla="*/ 531051 w 1060704"/>
                <a:gd name="connsiteY5" fmla="*/ 0 h 1584176"/>
                <a:gd name="connsiteX6" fmla="*/ 831087 w 1060704"/>
                <a:gd name="connsiteY6" fmla="*/ 653603 h 1584176"/>
                <a:gd name="connsiteX7" fmla="*/ 831087 w 1060704"/>
                <a:gd name="connsiteY7" fmla="*/ 660747 h 1584176"/>
                <a:gd name="connsiteX8" fmla="*/ 831087 w 1060704"/>
                <a:gd name="connsiteY8" fmla="*/ 669776 h 1584176"/>
                <a:gd name="connsiteX9" fmla="*/ 832104 w 1060704"/>
                <a:gd name="connsiteY9" fmla="*/ 669776 h 1584176"/>
                <a:gd name="connsiteX10" fmla="*/ 1060704 w 1060704"/>
                <a:gd name="connsiteY10" fmla="*/ 1126976 h 1584176"/>
                <a:gd name="connsiteX11" fmla="*/ 832104 w 1060704"/>
                <a:gd name="connsiteY11" fmla="*/ 1584176 h 1584176"/>
                <a:gd name="connsiteX0" fmla="*/ 832104 w 1060704"/>
                <a:gd name="connsiteY0" fmla="*/ 1584176 h 1584176"/>
                <a:gd name="connsiteX1" fmla="*/ 228600 w 1060704"/>
                <a:gd name="connsiteY1" fmla="*/ 1584176 h 1584176"/>
                <a:gd name="connsiteX2" fmla="*/ 0 w 1060704"/>
                <a:gd name="connsiteY2" fmla="*/ 1126976 h 1584176"/>
                <a:gd name="connsiteX3" fmla="*/ 228600 w 1060704"/>
                <a:gd name="connsiteY3" fmla="*/ 669776 h 1584176"/>
                <a:gd name="connsiteX4" fmla="*/ 226249 w 1060704"/>
                <a:gd name="connsiteY4" fmla="*/ 669776 h 1584176"/>
                <a:gd name="connsiteX5" fmla="*/ 531051 w 1060704"/>
                <a:gd name="connsiteY5" fmla="*/ 0 h 1584176"/>
                <a:gd name="connsiteX6" fmla="*/ 831087 w 1060704"/>
                <a:gd name="connsiteY6" fmla="*/ 653603 h 1584176"/>
                <a:gd name="connsiteX7" fmla="*/ 831087 w 1060704"/>
                <a:gd name="connsiteY7" fmla="*/ 660747 h 1584176"/>
                <a:gd name="connsiteX8" fmla="*/ 831087 w 1060704"/>
                <a:gd name="connsiteY8" fmla="*/ 669776 h 1584176"/>
                <a:gd name="connsiteX9" fmla="*/ 832104 w 1060704"/>
                <a:gd name="connsiteY9" fmla="*/ 669776 h 1584176"/>
                <a:gd name="connsiteX10" fmla="*/ 1060704 w 1060704"/>
                <a:gd name="connsiteY10" fmla="*/ 1126976 h 1584176"/>
                <a:gd name="connsiteX11" fmla="*/ 832104 w 1060704"/>
                <a:gd name="connsiteY11" fmla="*/ 1584176 h 1584176"/>
                <a:gd name="connsiteX0" fmla="*/ 832104 w 1060704"/>
                <a:gd name="connsiteY0" fmla="*/ 1584176 h 1584176"/>
                <a:gd name="connsiteX1" fmla="*/ 228600 w 1060704"/>
                <a:gd name="connsiteY1" fmla="*/ 1584176 h 1584176"/>
                <a:gd name="connsiteX2" fmla="*/ 0 w 1060704"/>
                <a:gd name="connsiteY2" fmla="*/ 1126976 h 1584176"/>
                <a:gd name="connsiteX3" fmla="*/ 228600 w 1060704"/>
                <a:gd name="connsiteY3" fmla="*/ 669776 h 1584176"/>
                <a:gd name="connsiteX4" fmla="*/ 226249 w 1060704"/>
                <a:gd name="connsiteY4" fmla="*/ 669776 h 1584176"/>
                <a:gd name="connsiteX5" fmla="*/ 531051 w 1060704"/>
                <a:gd name="connsiteY5" fmla="*/ 0 h 1584176"/>
                <a:gd name="connsiteX6" fmla="*/ 831087 w 1060704"/>
                <a:gd name="connsiteY6" fmla="*/ 653603 h 1584176"/>
                <a:gd name="connsiteX7" fmla="*/ 831087 w 1060704"/>
                <a:gd name="connsiteY7" fmla="*/ 660747 h 1584176"/>
                <a:gd name="connsiteX8" fmla="*/ 831087 w 1060704"/>
                <a:gd name="connsiteY8" fmla="*/ 669776 h 1584176"/>
                <a:gd name="connsiteX9" fmla="*/ 832104 w 1060704"/>
                <a:gd name="connsiteY9" fmla="*/ 669776 h 1584176"/>
                <a:gd name="connsiteX10" fmla="*/ 1060704 w 1060704"/>
                <a:gd name="connsiteY10" fmla="*/ 1126976 h 1584176"/>
                <a:gd name="connsiteX11" fmla="*/ 832104 w 1060704"/>
                <a:gd name="connsiteY11" fmla="*/ 1584176 h 1584176"/>
                <a:gd name="connsiteX0" fmla="*/ 832104 w 1060704"/>
                <a:gd name="connsiteY0" fmla="*/ 1584176 h 1584176"/>
                <a:gd name="connsiteX1" fmla="*/ 228600 w 1060704"/>
                <a:gd name="connsiteY1" fmla="*/ 1584176 h 1584176"/>
                <a:gd name="connsiteX2" fmla="*/ 0 w 1060704"/>
                <a:gd name="connsiteY2" fmla="*/ 1126976 h 1584176"/>
                <a:gd name="connsiteX3" fmla="*/ 228600 w 1060704"/>
                <a:gd name="connsiteY3" fmla="*/ 669776 h 1584176"/>
                <a:gd name="connsiteX4" fmla="*/ 226249 w 1060704"/>
                <a:gd name="connsiteY4" fmla="*/ 669776 h 1584176"/>
                <a:gd name="connsiteX5" fmla="*/ 531051 w 1060704"/>
                <a:gd name="connsiteY5" fmla="*/ 0 h 1584176"/>
                <a:gd name="connsiteX6" fmla="*/ 831087 w 1060704"/>
                <a:gd name="connsiteY6" fmla="*/ 653603 h 1584176"/>
                <a:gd name="connsiteX7" fmla="*/ 831087 w 1060704"/>
                <a:gd name="connsiteY7" fmla="*/ 660747 h 1584176"/>
                <a:gd name="connsiteX8" fmla="*/ 831087 w 1060704"/>
                <a:gd name="connsiteY8" fmla="*/ 669776 h 1584176"/>
                <a:gd name="connsiteX9" fmla="*/ 832104 w 1060704"/>
                <a:gd name="connsiteY9" fmla="*/ 669776 h 1584176"/>
                <a:gd name="connsiteX10" fmla="*/ 1060704 w 1060704"/>
                <a:gd name="connsiteY10" fmla="*/ 1126976 h 1584176"/>
                <a:gd name="connsiteX11" fmla="*/ 832104 w 1060704"/>
                <a:gd name="connsiteY11" fmla="*/ 1584176 h 1584176"/>
                <a:gd name="connsiteX0" fmla="*/ 832104 w 1060704"/>
                <a:gd name="connsiteY0" fmla="*/ 1584176 h 1584176"/>
                <a:gd name="connsiteX1" fmla="*/ 228600 w 1060704"/>
                <a:gd name="connsiteY1" fmla="*/ 1584176 h 1584176"/>
                <a:gd name="connsiteX2" fmla="*/ 0 w 1060704"/>
                <a:gd name="connsiteY2" fmla="*/ 1126976 h 1584176"/>
                <a:gd name="connsiteX3" fmla="*/ 228600 w 1060704"/>
                <a:gd name="connsiteY3" fmla="*/ 669776 h 1584176"/>
                <a:gd name="connsiteX4" fmla="*/ 226249 w 1060704"/>
                <a:gd name="connsiteY4" fmla="*/ 669776 h 1584176"/>
                <a:gd name="connsiteX5" fmla="*/ 531051 w 1060704"/>
                <a:gd name="connsiteY5" fmla="*/ 0 h 1584176"/>
                <a:gd name="connsiteX6" fmla="*/ 831087 w 1060704"/>
                <a:gd name="connsiteY6" fmla="*/ 653603 h 1584176"/>
                <a:gd name="connsiteX7" fmla="*/ 831087 w 1060704"/>
                <a:gd name="connsiteY7" fmla="*/ 669776 h 1584176"/>
                <a:gd name="connsiteX8" fmla="*/ 832104 w 1060704"/>
                <a:gd name="connsiteY8" fmla="*/ 669776 h 1584176"/>
                <a:gd name="connsiteX9" fmla="*/ 1060704 w 1060704"/>
                <a:gd name="connsiteY9" fmla="*/ 1126976 h 1584176"/>
                <a:gd name="connsiteX10" fmla="*/ 832104 w 1060704"/>
                <a:gd name="connsiteY10" fmla="*/ 1584176 h 1584176"/>
                <a:gd name="connsiteX0" fmla="*/ 832104 w 1060704"/>
                <a:gd name="connsiteY0" fmla="*/ 1584176 h 1584176"/>
                <a:gd name="connsiteX1" fmla="*/ 228600 w 1060704"/>
                <a:gd name="connsiteY1" fmla="*/ 1584176 h 1584176"/>
                <a:gd name="connsiteX2" fmla="*/ 0 w 1060704"/>
                <a:gd name="connsiteY2" fmla="*/ 1126976 h 1584176"/>
                <a:gd name="connsiteX3" fmla="*/ 228600 w 1060704"/>
                <a:gd name="connsiteY3" fmla="*/ 669776 h 1584176"/>
                <a:gd name="connsiteX4" fmla="*/ 226249 w 1060704"/>
                <a:gd name="connsiteY4" fmla="*/ 669776 h 1584176"/>
                <a:gd name="connsiteX5" fmla="*/ 531051 w 1060704"/>
                <a:gd name="connsiteY5" fmla="*/ 0 h 1584176"/>
                <a:gd name="connsiteX6" fmla="*/ 831087 w 1060704"/>
                <a:gd name="connsiteY6" fmla="*/ 669776 h 1584176"/>
                <a:gd name="connsiteX7" fmla="*/ 832104 w 1060704"/>
                <a:gd name="connsiteY7" fmla="*/ 669776 h 1584176"/>
                <a:gd name="connsiteX8" fmla="*/ 1060704 w 1060704"/>
                <a:gd name="connsiteY8" fmla="*/ 1126976 h 1584176"/>
                <a:gd name="connsiteX9" fmla="*/ 832104 w 1060704"/>
                <a:gd name="connsiteY9" fmla="*/ 1584176 h 1584176"/>
                <a:gd name="connsiteX0" fmla="*/ 832104 w 1060704"/>
                <a:gd name="connsiteY0" fmla="*/ 1584176 h 1584176"/>
                <a:gd name="connsiteX1" fmla="*/ 228600 w 1060704"/>
                <a:gd name="connsiteY1" fmla="*/ 1584176 h 1584176"/>
                <a:gd name="connsiteX2" fmla="*/ 0 w 1060704"/>
                <a:gd name="connsiteY2" fmla="*/ 1126976 h 1584176"/>
                <a:gd name="connsiteX3" fmla="*/ 228600 w 1060704"/>
                <a:gd name="connsiteY3" fmla="*/ 669776 h 1584176"/>
                <a:gd name="connsiteX4" fmla="*/ 226249 w 1060704"/>
                <a:gd name="connsiteY4" fmla="*/ 669776 h 1584176"/>
                <a:gd name="connsiteX5" fmla="*/ 531051 w 1060704"/>
                <a:gd name="connsiteY5" fmla="*/ 0 h 1584176"/>
                <a:gd name="connsiteX6" fmla="*/ 831087 w 1060704"/>
                <a:gd name="connsiteY6" fmla="*/ 669776 h 1584176"/>
                <a:gd name="connsiteX7" fmla="*/ 1060704 w 1060704"/>
                <a:gd name="connsiteY7" fmla="*/ 1126976 h 1584176"/>
                <a:gd name="connsiteX8" fmla="*/ 832104 w 1060704"/>
                <a:gd name="connsiteY8" fmla="*/ 1584176 h 1584176"/>
                <a:gd name="connsiteX0" fmla="*/ 832104 w 1060704"/>
                <a:gd name="connsiteY0" fmla="*/ 1584176 h 1584176"/>
                <a:gd name="connsiteX1" fmla="*/ 228600 w 1060704"/>
                <a:gd name="connsiteY1" fmla="*/ 1584176 h 1584176"/>
                <a:gd name="connsiteX2" fmla="*/ 0 w 1060704"/>
                <a:gd name="connsiteY2" fmla="*/ 1126976 h 1584176"/>
                <a:gd name="connsiteX3" fmla="*/ 228600 w 1060704"/>
                <a:gd name="connsiteY3" fmla="*/ 669776 h 1584176"/>
                <a:gd name="connsiteX4" fmla="*/ 226249 w 1060704"/>
                <a:gd name="connsiteY4" fmla="*/ 669776 h 1584176"/>
                <a:gd name="connsiteX5" fmla="*/ 531051 w 1060704"/>
                <a:gd name="connsiteY5" fmla="*/ 0 h 1584176"/>
                <a:gd name="connsiteX6" fmla="*/ 1060704 w 1060704"/>
                <a:gd name="connsiteY6" fmla="*/ 1126976 h 1584176"/>
                <a:gd name="connsiteX7" fmla="*/ 832104 w 1060704"/>
                <a:gd name="connsiteY7" fmla="*/ 1584176 h 1584176"/>
                <a:gd name="connsiteX0" fmla="*/ 832104 w 1060704"/>
                <a:gd name="connsiteY0" fmla="*/ 1584176 h 1584176"/>
                <a:gd name="connsiteX1" fmla="*/ 228600 w 1060704"/>
                <a:gd name="connsiteY1" fmla="*/ 1584176 h 1584176"/>
                <a:gd name="connsiteX2" fmla="*/ 0 w 1060704"/>
                <a:gd name="connsiteY2" fmla="*/ 1126976 h 1584176"/>
                <a:gd name="connsiteX3" fmla="*/ 228600 w 1060704"/>
                <a:gd name="connsiteY3" fmla="*/ 669776 h 1584176"/>
                <a:gd name="connsiteX4" fmla="*/ 531051 w 1060704"/>
                <a:gd name="connsiteY4" fmla="*/ 0 h 1584176"/>
                <a:gd name="connsiteX5" fmla="*/ 1060704 w 1060704"/>
                <a:gd name="connsiteY5" fmla="*/ 1126976 h 1584176"/>
                <a:gd name="connsiteX6" fmla="*/ 832104 w 1060704"/>
                <a:gd name="connsiteY6" fmla="*/ 1584176 h 1584176"/>
                <a:gd name="connsiteX0" fmla="*/ 832104 w 1060704"/>
                <a:gd name="connsiteY0" fmla="*/ 1584176 h 1584176"/>
                <a:gd name="connsiteX1" fmla="*/ 228600 w 1060704"/>
                <a:gd name="connsiteY1" fmla="*/ 1584176 h 1584176"/>
                <a:gd name="connsiteX2" fmla="*/ 0 w 1060704"/>
                <a:gd name="connsiteY2" fmla="*/ 1126976 h 1584176"/>
                <a:gd name="connsiteX3" fmla="*/ 531051 w 1060704"/>
                <a:gd name="connsiteY3" fmla="*/ 0 h 1584176"/>
                <a:gd name="connsiteX4" fmla="*/ 1060704 w 1060704"/>
                <a:gd name="connsiteY4" fmla="*/ 1126976 h 1584176"/>
                <a:gd name="connsiteX5" fmla="*/ 832104 w 1060704"/>
                <a:gd name="connsiteY5" fmla="*/ 1584176 h 1584176"/>
                <a:gd name="connsiteX0" fmla="*/ 832104 w 1060704"/>
                <a:gd name="connsiteY0" fmla="*/ 1553220 h 1553220"/>
                <a:gd name="connsiteX1" fmla="*/ 228600 w 1060704"/>
                <a:gd name="connsiteY1" fmla="*/ 1553220 h 1553220"/>
                <a:gd name="connsiteX2" fmla="*/ 0 w 1060704"/>
                <a:gd name="connsiteY2" fmla="*/ 1096020 h 1553220"/>
                <a:gd name="connsiteX3" fmla="*/ 523907 w 1060704"/>
                <a:gd name="connsiteY3" fmla="*/ 0 h 1553220"/>
                <a:gd name="connsiteX4" fmla="*/ 1060704 w 1060704"/>
                <a:gd name="connsiteY4" fmla="*/ 1096020 h 1553220"/>
                <a:gd name="connsiteX5" fmla="*/ 832104 w 1060704"/>
                <a:gd name="connsiteY5" fmla="*/ 1553220 h 1553220"/>
                <a:gd name="connsiteX0" fmla="*/ 832104 w 1060704"/>
                <a:gd name="connsiteY0" fmla="*/ 1522263 h 1522263"/>
                <a:gd name="connsiteX1" fmla="*/ 228600 w 1060704"/>
                <a:gd name="connsiteY1" fmla="*/ 1522263 h 1522263"/>
                <a:gd name="connsiteX2" fmla="*/ 0 w 1060704"/>
                <a:gd name="connsiteY2" fmla="*/ 1065063 h 1522263"/>
                <a:gd name="connsiteX3" fmla="*/ 519144 w 1060704"/>
                <a:gd name="connsiteY3" fmla="*/ 0 h 1522263"/>
                <a:gd name="connsiteX4" fmla="*/ 1060704 w 1060704"/>
                <a:gd name="connsiteY4" fmla="*/ 1065063 h 1522263"/>
                <a:gd name="connsiteX5" fmla="*/ 832104 w 1060704"/>
                <a:gd name="connsiteY5" fmla="*/ 1522263 h 1522263"/>
                <a:gd name="connsiteX0" fmla="*/ 832104 w 1060704"/>
                <a:gd name="connsiteY0" fmla="*/ 1522263 h 1522263"/>
                <a:gd name="connsiteX1" fmla="*/ 228600 w 1060704"/>
                <a:gd name="connsiteY1" fmla="*/ 1522263 h 1522263"/>
                <a:gd name="connsiteX2" fmla="*/ 0 w 1060704"/>
                <a:gd name="connsiteY2" fmla="*/ 1065063 h 1522263"/>
                <a:gd name="connsiteX3" fmla="*/ 533432 w 1060704"/>
                <a:gd name="connsiteY3" fmla="*/ 0 h 1522263"/>
                <a:gd name="connsiteX4" fmla="*/ 1060704 w 1060704"/>
                <a:gd name="connsiteY4" fmla="*/ 1065063 h 1522263"/>
                <a:gd name="connsiteX5" fmla="*/ 832104 w 1060704"/>
                <a:gd name="connsiteY5" fmla="*/ 1522263 h 1522263"/>
                <a:gd name="connsiteX0" fmla="*/ 832104 w 1060704"/>
                <a:gd name="connsiteY0" fmla="*/ 1524644 h 1524644"/>
                <a:gd name="connsiteX1" fmla="*/ 228600 w 1060704"/>
                <a:gd name="connsiteY1" fmla="*/ 1524644 h 1524644"/>
                <a:gd name="connsiteX2" fmla="*/ 0 w 1060704"/>
                <a:gd name="connsiteY2" fmla="*/ 1067444 h 1524644"/>
                <a:gd name="connsiteX3" fmla="*/ 526288 w 1060704"/>
                <a:gd name="connsiteY3" fmla="*/ 0 h 1524644"/>
                <a:gd name="connsiteX4" fmla="*/ 1060704 w 1060704"/>
                <a:gd name="connsiteY4" fmla="*/ 1067444 h 1524644"/>
                <a:gd name="connsiteX5" fmla="*/ 832104 w 1060704"/>
                <a:gd name="connsiteY5" fmla="*/ 1524644 h 1524644"/>
                <a:gd name="connsiteX0" fmla="*/ 832104 w 1060704"/>
                <a:gd name="connsiteY0" fmla="*/ 1517309 h 1517309"/>
                <a:gd name="connsiteX1" fmla="*/ 228600 w 1060704"/>
                <a:gd name="connsiteY1" fmla="*/ 1517309 h 1517309"/>
                <a:gd name="connsiteX2" fmla="*/ 0 w 1060704"/>
                <a:gd name="connsiteY2" fmla="*/ 1060109 h 1517309"/>
                <a:gd name="connsiteX3" fmla="*/ 528733 w 1060704"/>
                <a:gd name="connsiteY3" fmla="*/ 0 h 1517309"/>
                <a:gd name="connsiteX4" fmla="*/ 1060704 w 1060704"/>
                <a:gd name="connsiteY4" fmla="*/ 1060109 h 1517309"/>
                <a:gd name="connsiteX5" fmla="*/ 832104 w 1060704"/>
                <a:gd name="connsiteY5" fmla="*/ 1517309 h 1517309"/>
                <a:gd name="connsiteX0" fmla="*/ 832104 w 1060704"/>
                <a:gd name="connsiteY0" fmla="*/ 1422211 h 1422211"/>
                <a:gd name="connsiteX1" fmla="*/ 228600 w 1060704"/>
                <a:gd name="connsiteY1" fmla="*/ 1422211 h 1422211"/>
                <a:gd name="connsiteX2" fmla="*/ 0 w 1060704"/>
                <a:gd name="connsiteY2" fmla="*/ 965011 h 1422211"/>
                <a:gd name="connsiteX3" fmla="*/ 543363 w 1060704"/>
                <a:gd name="connsiteY3" fmla="*/ 0 h 1422211"/>
                <a:gd name="connsiteX4" fmla="*/ 1060704 w 1060704"/>
                <a:gd name="connsiteY4" fmla="*/ 965011 h 1422211"/>
                <a:gd name="connsiteX5" fmla="*/ 832104 w 1060704"/>
                <a:gd name="connsiteY5" fmla="*/ 1422211 h 1422211"/>
                <a:gd name="connsiteX0" fmla="*/ 832104 w 1060704"/>
                <a:gd name="connsiteY0" fmla="*/ 1429526 h 1429526"/>
                <a:gd name="connsiteX1" fmla="*/ 228600 w 1060704"/>
                <a:gd name="connsiteY1" fmla="*/ 1429526 h 1429526"/>
                <a:gd name="connsiteX2" fmla="*/ 0 w 1060704"/>
                <a:gd name="connsiteY2" fmla="*/ 972326 h 1429526"/>
                <a:gd name="connsiteX3" fmla="*/ 543363 w 1060704"/>
                <a:gd name="connsiteY3" fmla="*/ 0 h 1429526"/>
                <a:gd name="connsiteX4" fmla="*/ 1060704 w 1060704"/>
                <a:gd name="connsiteY4" fmla="*/ 972326 h 1429526"/>
                <a:gd name="connsiteX5" fmla="*/ 832104 w 1060704"/>
                <a:gd name="connsiteY5" fmla="*/ 1429526 h 1429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60704" h="1429526">
                  <a:moveTo>
                    <a:pt x="832104" y="1429526"/>
                  </a:moveTo>
                  <a:lnTo>
                    <a:pt x="228600" y="1429526"/>
                  </a:lnTo>
                  <a:lnTo>
                    <a:pt x="0" y="972326"/>
                  </a:lnTo>
                  <a:lnTo>
                    <a:pt x="543363" y="0"/>
                  </a:lnTo>
                  <a:lnTo>
                    <a:pt x="1060704" y="972326"/>
                  </a:lnTo>
                  <a:lnTo>
                    <a:pt x="832104" y="1429526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89" name="Hexagon 21"/>
            <p:cNvSpPr/>
            <p:nvPr/>
          </p:nvSpPr>
          <p:spPr>
            <a:xfrm>
              <a:off x="4115403" y="1760695"/>
              <a:ext cx="913197" cy="794504"/>
            </a:xfrm>
            <a:prstGeom prst="hexag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91" name="TextBox 90"/>
          <p:cNvSpPr txBox="1"/>
          <p:nvPr/>
        </p:nvSpPr>
        <p:spPr>
          <a:xfrm>
            <a:off x="5684349" y="2373183"/>
            <a:ext cx="4700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01</a:t>
            </a:r>
            <a:endParaRPr lang="ko-KR" altLang="en-US" sz="20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6838191" y="2397405"/>
            <a:ext cx="4700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02</a:t>
            </a:r>
            <a:endParaRPr lang="ko-KR" altLang="en-US" sz="20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7496243" y="3419501"/>
            <a:ext cx="4700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03</a:t>
            </a:r>
            <a:endParaRPr lang="ko-KR" altLang="en-US" sz="20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6883214" y="4395348"/>
            <a:ext cx="4700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04</a:t>
            </a:r>
            <a:endParaRPr lang="ko-KR" altLang="en-US" sz="20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5655661" y="4441783"/>
            <a:ext cx="4700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05</a:t>
            </a:r>
            <a:endParaRPr lang="ko-KR" altLang="en-US" sz="20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4985569" y="3387330"/>
            <a:ext cx="4700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06</a:t>
            </a:r>
            <a:endParaRPr lang="ko-KR" altLang="en-US" sz="20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pic>
        <p:nvPicPr>
          <p:cNvPr id="118" name="Рисунок 117"/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634" t="6533" r="21967" b="10667"/>
          <a:stretch/>
        </p:blipFill>
        <p:spPr>
          <a:xfrm>
            <a:off x="5919497" y="2945632"/>
            <a:ext cx="928195" cy="970385"/>
          </a:xfrm>
          <a:prstGeom prst="rect">
            <a:avLst/>
          </a:prstGeom>
        </p:spPr>
      </p:pic>
      <p:sp>
        <p:nvSpPr>
          <p:cNvPr id="120" name="TextBox 119"/>
          <p:cNvSpPr txBox="1"/>
          <p:nvPr/>
        </p:nvSpPr>
        <p:spPr>
          <a:xfrm>
            <a:off x="2594112" y="1789937"/>
            <a:ext cx="29618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b="1" dirty="0" smtClean="0"/>
              <a:t>Сформировать первичные представления о малой родине.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23" name="TextBox 122"/>
          <p:cNvSpPr txBox="1"/>
          <p:nvPr/>
        </p:nvSpPr>
        <p:spPr>
          <a:xfrm>
            <a:off x="7248939" y="1902580"/>
            <a:ext cx="36443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b="1" dirty="0" smtClean="0"/>
              <a:t>Развивать историческую </a:t>
            </a:r>
            <a:r>
              <a:rPr lang="ru-RU" b="1" dirty="0" err="1" smtClean="0"/>
              <a:t>эмпатию</a:t>
            </a:r>
            <a:r>
              <a:rPr lang="ru-RU" b="1" dirty="0" smtClean="0"/>
              <a:t> и чувство преемственности поколений</a:t>
            </a:r>
            <a:endParaRPr lang="ru-RU" dirty="0"/>
          </a:p>
        </p:txBody>
      </p:sp>
      <p:sp>
        <p:nvSpPr>
          <p:cNvPr id="124" name="TextBox 123"/>
          <p:cNvSpPr txBox="1"/>
          <p:nvPr/>
        </p:nvSpPr>
        <p:spPr>
          <a:xfrm>
            <a:off x="7938052" y="3207919"/>
            <a:ext cx="36443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b="1" dirty="0" smtClean="0"/>
              <a:t>Обогащать словарь и связную речь через краеведческую лексику</a:t>
            </a:r>
            <a:endParaRPr lang="ru-RU" dirty="0"/>
          </a:p>
        </p:txBody>
      </p:sp>
      <p:sp>
        <p:nvSpPr>
          <p:cNvPr id="125" name="TextBox 124"/>
          <p:cNvSpPr txBox="1"/>
          <p:nvPr/>
        </p:nvSpPr>
        <p:spPr>
          <a:xfrm>
            <a:off x="7441096" y="4480128"/>
            <a:ext cx="36443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b="1" dirty="0" smtClean="0"/>
              <a:t>Развивать познавательную активность и любознательность</a:t>
            </a:r>
            <a:endParaRPr lang="ru-RU" dirty="0"/>
          </a:p>
        </p:txBody>
      </p:sp>
      <p:sp>
        <p:nvSpPr>
          <p:cNvPr id="126" name="TextBox 125"/>
          <p:cNvSpPr txBox="1"/>
          <p:nvPr/>
        </p:nvSpPr>
        <p:spPr>
          <a:xfrm>
            <a:off x="2660374" y="4937328"/>
            <a:ext cx="39690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b="1" dirty="0" smtClean="0"/>
              <a:t>Формировать основы гражданской идентичности и ценностного отношения к культуре народов региона</a:t>
            </a:r>
            <a:endParaRPr lang="ru-RU" dirty="0"/>
          </a:p>
        </p:txBody>
      </p:sp>
      <p:sp>
        <p:nvSpPr>
          <p:cNvPr id="127" name="TextBox 126"/>
          <p:cNvSpPr txBox="1"/>
          <p:nvPr/>
        </p:nvSpPr>
        <p:spPr>
          <a:xfrm>
            <a:off x="1020417" y="3267554"/>
            <a:ext cx="36443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b="1" dirty="0" smtClean="0"/>
              <a:t>Тренировать внимание, память и логическое мышление в доступном формате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358196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273181" y="753974"/>
            <a:ext cx="952856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800" b="1" dirty="0" smtClean="0">
                <a:latin typeface="Cambria" pitchFamily="18" charset="0"/>
              </a:rPr>
              <a:t>Викторина как доступная форма краеведческой работы с детьми с ОВЗ</a:t>
            </a:r>
            <a:endParaRPr lang="ru-RU" sz="2800" b="1" dirty="0">
              <a:latin typeface="Cambria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350093" y="2366404"/>
            <a:ext cx="87618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Игровая форма снижает барьеры: викторина даёт ситуацию успеха и делает краеведение понятным</a:t>
            </a:r>
            <a:endParaRPr lang="en-US" altLang="ko-KR" sz="2400" dirty="0">
              <a:solidFill>
                <a:schemeClr val="tx1">
                  <a:lumMod val="75000"/>
                  <a:lumOff val="25000"/>
                </a:schemeClr>
              </a:solidFill>
              <a:latin typeface="Cambria" pitchFamily="18" charset="0"/>
              <a:cs typeface="Arial" pitchFamily="34" charset="0"/>
            </a:endParaRPr>
          </a:p>
        </p:txBody>
      </p:sp>
      <p:pic>
        <p:nvPicPr>
          <p:cNvPr id="2052" name="Picture 4" descr="C:\Users\мет_каб\Downloads\free-icon-check-10890390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53165" y="2321887"/>
            <a:ext cx="1274035" cy="1274035"/>
          </a:xfrm>
          <a:prstGeom prst="rect">
            <a:avLst/>
          </a:prstGeom>
          <a:noFill/>
        </p:spPr>
      </p:pic>
      <p:sp>
        <p:nvSpPr>
          <p:cNvPr id="11" name="Заголовок 3">
            <a:extLst>
              <a:ext uri="{FF2B5EF4-FFF2-40B4-BE49-F238E27FC236}">
                <a16:creationId xmlns:a16="http://schemas.microsoft.com/office/drawing/2014/main" xmlns="" id="{C9CDD78F-477A-481E-A849-91530B789D59}"/>
              </a:ext>
            </a:extLst>
          </p:cNvPr>
          <p:cNvSpPr txBox="1">
            <a:spLocks/>
          </p:cNvSpPr>
          <p:nvPr/>
        </p:nvSpPr>
        <p:spPr>
          <a:xfrm>
            <a:off x="2299063" y="606752"/>
            <a:ext cx="9306126" cy="55462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70000"/>
              </a:lnSpc>
            </a:pPr>
            <a:endParaRPr lang="ru-RU" sz="2800" b="1" dirty="0">
              <a:latin typeface="Cambria" pitchFamily="18" charset="0"/>
              <a:ea typeface="Cambria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Freeform 2">
            <a:extLst>
              <a:ext uri="{FF2B5EF4-FFF2-40B4-BE49-F238E27FC236}">
                <a16:creationId xmlns="" xmlns:a16="http://schemas.microsoft.com/office/drawing/2014/main" id="{C4CB879C-8830-4288-A0B7-8963FDED0B34}"/>
              </a:ext>
            </a:extLst>
          </p:cNvPr>
          <p:cNvSpPr/>
          <p:nvPr/>
        </p:nvSpPr>
        <p:spPr>
          <a:xfrm>
            <a:off x="1982408" y="4130046"/>
            <a:ext cx="593089" cy="2123308"/>
          </a:xfrm>
          <a:custGeom>
            <a:avLst/>
            <a:gdLst>
              <a:gd name="connsiteX0" fmla="*/ 0 w 828136"/>
              <a:gd name="connsiteY0" fmla="*/ 422694 h 2018581"/>
              <a:gd name="connsiteX1" fmla="*/ 414068 w 828136"/>
              <a:gd name="connsiteY1" fmla="*/ 2018581 h 2018581"/>
              <a:gd name="connsiteX2" fmla="*/ 828136 w 828136"/>
              <a:gd name="connsiteY2" fmla="*/ 1570007 h 2018581"/>
              <a:gd name="connsiteX3" fmla="*/ 465826 w 828136"/>
              <a:gd name="connsiteY3" fmla="*/ 0 h 2018581"/>
              <a:gd name="connsiteX4" fmla="*/ 0 w 828136"/>
              <a:gd name="connsiteY4" fmla="*/ 422694 h 2018581"/>
              <a:gd name="connsiteX0" fmla="*/ 0 w 849567"/>
              <a:gd name="connsiteY0" fmla="*/ 422694 h 2018581"/>
              <a:gd name="connsiteX1" fmla="*/ 414068 w 849567"/>
              <a:gd name="connsiteY1" fmla="*/ 2018581 h 2018581"/>
              <a:gd name="connsiteX2" fmla="*/ 849567 w 849567"/>
              <a:gd name="connsiteY2" fmla="*/ 1567626 h 2018581"/>
              <a:gd name="connsiteX3" fmla="*/ 465826 w 849567"/>
              <a:gd name="connsiteY3" fmla="*/ 0 h 2018581"/>
              <a:gd name="connsiteX4" fmla="*/ 0 w 849567"/>
              <a:gd name="connsiteY4" fmla="*/ 422694 h 2018581"/>
              <a:gd name="connsiteX0" fmla="*/ 0 w 849567"/>
              <a:gd name="connsiteY0" fmla="*/ 422694 h 2018581"/>
              <a:gd name="connsiteX1" fmla="*/ 404543 w 849567"/>
              <a:gd name="connsiteY1" fmla="*/ 2018581 h 2018581"/>
              <a:gd name="connsiteX2" fmla="*/ 849567 w 849567"/>
              <a:gd name="connsiteY2" fmla="*/ 1567626 h 2018581"/>
              <a:gd name="connsiteX3" fmla="*/ 465826 w 849567"/>
              <a:gd name="connsiteY3" fmla="*/ 0 h 2018581"/>
              <a:gd name="connsiteX4" fmla="*/ 0 w 849567"/>
              <a:gd name="connsiteY4" fmla="*/ 422694 h 2018581"/>
              <a:gd name="connsiteX0" fmla="*/ 0 w 849567"/>
              <a:gd name="connsiteY0" fmla="*/ 434600 h 2030487"/>
              <a:gd name="connsiteX1" fmla="*/ 404543 w 849567"/>
              <a:gd name="connsiteY1" fmla="*/ 2030487 h 2030487"/>
              <a:gd name="connsiteX2" fmla="*/ 849567 w 849567"/>
              <a:gd name="connsiteY2" fmla="*/ 1579532 h 2030487"/>
              <a:gd name="connsiteX3" fmla="*/ 449157 w 849567"/>
              <a:gd name="connsiteY3" fmla="*/ 0 h 2030487"/>
              <a:gd name="connsiteX4" fmla="*/ 0 w 849567"/>
              <a:gd name="connsiteY4" fmla="*/ 434600 h 2030487"/>
              <a:gd name="connsiteX0" fmla="*/ 0 w 849567"/>
              <a:gd name="connsiteY0" fmla="*/ 434600 h 2030487"/>
              <a:gd name="connsiteX1" fmla="*/ 404543 w 849567"/>
              <a:gd name="connsiteY1" fmla="*/ 2030487 h 2030487"/>
              <a:gd name="connsiteX2" fmla="*/ 849567 w 849567"/>
              <a:gd name="connsiteY2" fmla="*/ 1579532 h 2030487"/>
              <a:gd name="connsiteX3" fmla="*/ 449157 w 849567"/>
              <a:gd name="connsiteY3" fmla="*/ 0 h 2030487"/>
              <a:gd name="connsiteX4" fmla="*/ 0 w 849567"/>
              <a:gd name="connsiteY4" fmla="*/ 434600 h 2030487"/>
              <a:gd name="connsiteX0" fmla="*/ 0 w 849567"/>
              <a:gd name="connsiteY0" fmla="*/ 436981 h 2032868"/>
              <a:gd name="connsiteX1" fmla="*/ 404543 w 849567"/>
              <a:gd name="connsiteY1" fmla="*/ 2032868 h 2032868"/>
              <a:gd name="connsiteX2" fmla="*/ 849567 w 849567"/>
              <a:gd name="connsiteY2" fmla="*/ 1581913 h 2032868"/>
              <a:gd name="connsiteX3" fmla="*/ 442013 w 849567"/>
              <a:gd name="connsiteY3" fmla="*/ 0 h 2032868"/>
              <a:gd name="connsiteX4" fmla="*/ 0 w 849567"/>
              <a:gd name="connsiteY4" fmla="*/ 436981 h 2032868"/>
              <a:gd name="connsiteX0" fmla="*/ 0 w 851948"/>
              <a:gd name="connsiteY0" fmla="*/ 453650 h 2032868"/>
              <a:gd name="connsiteX1" fmla="*/ 406924 w 851948"/>
              <a:gd name="connsiteY1" fmla="*/ 2032868 h 2032868"/>
              <a:gd name="connsiteX2" fmla="*/ 851948 w 851948"/>
              <a:gd name="connsiteY2" fmla="*/ 1581913 h 2032868"/>
              <a:gd name="connsiteX3" fmla="*/ 444394 w 851948"/>
              <a:gd name="connsiteY3" fmla="*/ 0 h 2032868"/>
              <a:gd name="connsiteX4" fmla="*/ 0 w 851948"/>
              <a:gd name="connsiteY4" fmla="*/ 453650 h 2032868"/>
              <a:gd name="connsiteX0" fmla="*/ 0 w 844804"/>
              <a:gd name="connsiteY0" fmla="*/ 444125 h 2032868"/>
              <a:gd name="connsiteX1" fmla="*/ 399780 w 844804"/>
              <a:gd name="connsiteY1" fmla="*/ 2032868 h 2032868"/>
              <a:gd name="connsiteX2" fmla="*/ 844804 w 844804"/>
              <a:gd name="connsiteY2" fmla="*/ 1581913 h 2032868"/>
              <a:gd name="connsiteX3" fmla="*/ 437250 w 844804"/>
              <a:gd name="connsiteY3" fmla="*/ 0 h 2032868"/>
              <a:gd name="connsiteX4" fmla="*/ 0 w 844804"/>
              <a:gd name="connsiteY4" fmla="*/ 444125 h 2032868"/>
              <a:gd name="connsiteX0" fmla="*/ 0 w 844804"/>
              <a:gd name="connsiteY0" fmla="*/ 444125 h 2032868"/>
              <a:gd name="connsiteX1" fmla="*/ 399780 w 844804"/>
              <a:gd name="connsiteY1" fmla="*/ 2032868 h 2032868"/>
              <a:gd name="connsiteX2" fmla="*/ 844804 w 844804"/>
              <a:gd name="connsiteY2" fmla="*/ 1581913 h 2032868"/>
              <a:gd name="connsiteX3" fmla="*/ 437250 w 844804"/>
              <a:gd name="connsiteY3" fmla="*/ 0 h 2032868"/>
              <a:gd name="connsiteX4" fmla="*/ 0 w 844804"/>
              <a:gd name="connsiteY4" fmla="*/ 444125 h 2032868"/>
              <a:gd name="connsiteX0" fmla="*/ 0 w 856710"/>
              <a:gd name="connsiteY0" fmla="*/ 448888 h 2032868"/>
              <a:gd name="connsiteX1" fmla="*/ 411686 w 856710"/>
              <a:gd name="connsiteY1" fmla="*/ 2032868 h 2032868"/>
              <a:gd name="connsiteX2" fmla="*/ 856710 w 856710"/>
              <a:gd name="connsiteY2" fmla="*/ 1581913 h 2032868"/>
              <a:gd name="connsiteX3" fmla="*/ 449156 w 856710"/>
              <a:gd name="connsiteY3" fmla="*/ 0 h 2032868"/>
              <a:gd name="connsiteX4" fmla="*/ 0 w 856710"/>
              <a:gd name="connsiteY4" fmla="*/ 448888 h 2032868"/>
              <a:gd name="connsiteX0" fmla="*/ 0 w 856710"/>
              <a:gd name="connsiteY0" fmla="*/ 486988 h 2070968"/>
              <a:gd name="connsiteX1" fmla="*/ 411686 w 856710"/>
              <a:gd name="connsiteY1" fmla="*/ 2070968 h 2070968"/>
              <a:gd name="connsiteX2" fmla="*/ 856710 w 856710"/>
              <a:gd name="connsiteY2" fmla="*/ 1620013 h 2070968"/>
              <a:gd name="connsiteX3" fmla="*/ 763481 w 856710"/>
              <a:gd name="connsiteY3" fmla="*/ 0 h 2070968"/>
              <a:gd name="connsiteX4" fmla="*/ 0 w 856710"/>
              <a:gd name="connsiteY4" fmla="*/ 486988 h 2070968"/>
              <a:gd name="connsiteX0" fmla="*/ 0 w 856710"/>
              <a:gd name="connsiteY0" fmla="*/ 486988 h 2070968"/>
              <a:gd name="connsiteX1" fmla="*/ 411686 w 856710"/>
              <a:gd name="connsiteY1" fmla="*/ 2070968 h 2070968"/>
              <a:gd name="connsiteX2" fmla="*/ 856710 w 856710"/>
              <a:gd name="connsiteY2" fmla="*/ 1620013 h 2070968"/>
              <a:gd name="connsiteX3" fmla="*/ 763481 w 856710"/>
              <a:gd name="connsiteY3" fmla="*/ 0 h 2070968"/>
              <a:gd name="connsiteX4" fmla="*/ 0 w 856710"/>
              <a:gd name="connsiteY4" fmla="*/ 486988 h 2070968"/>
              <a:gd name="connsiteX0" fmla="*/ 0 w 856710"/>
              <a:gd name="connsiteY0" fmla="*/ 486988 h 2070968"/>
              <a:gd name="connsiteX1" fmla="*/ 411686 w 856710"/>
              <a:gd name="connsiteY1" fmla="*/ 2070968 h 2070968"/>
              <a:gd name="connsiteX2" fmla="*/ 856710 w 856710"/>
              <a:gd name="connsiteY2" fmla="*/ 1620013 h 2070968"/>
              <a:gd name="connsiteX3" fmla="*/ 763481 w 856710"/>
              <a:gd name="connsiteY3" fmla="*/ 0 h 2070968"/>
              <a:gd name="connsiteX4" fmla="*/ 0 w 856710"/>
              <a:gd name="connsiteY4" fmla="*/ 486988 h 2070968"/>
              <a:gd name="connsiteX0" fmla="*/ 0 w 856710"/>
              <a:gd name="connsiteY0" fmla="*/ 486988 h 2070968"/>
              <a:gd name="connsiteX1" fmla="*/ 411686 w 856710"/>
              <a:gd name="connsiteY1" fmla="*/ 2070968 h 2070968"/>
              <a:gd name="connsiteX2" fmla="*/ 856710 w 856710"/>
              <a:gd name="connsiteY2" fmla="*/ 1620013 h 2070968"/>
              <a:gd name="connsiteX3" fmla="*/ 763481 w 856710"/>
              <a:gd name="connsiteY3" fmla="*/ 0 h 2070968"/>
              <a:gd name="connsiteX4" fmla="*/ 0 w 856710"/>
              <a:gd name="connsiteY4" fmla="*/ 486988 h 2070968"/>
              <a:gd name="connsiteX0" fmla="*/ 0 w 856710"/>
              <a:gd name="connsiteY0" fmla="*/ 486988 h 2070968"/>
              <a:gd name="connsiteX1" fmla="*/ 411686 w 856710"/>
              <a:gd name="connsiteY1" fmla="*/ 2070968 h 2070968"/>
              <a:gd name="connsiteX2" fmla="*/ 856710 w 856710"/>
              <a:gd name="connsiteY2" fmla="*/ 1620013 h 2070968"/>
              <a:gd name="connsiteX3" fmla="*/ 763481 w 856710"/>
              <a:gd name="connsiteY3" fmla="*/ 0 h 2070968"/>
              <a:gd name="connsiteX4" fmla="*/ 0 w 856710"/>
              <a:gd name="connsiteY4" fmla="*/ 486988 h 2070968"/>
              <a:gd name="connsiteX0" fmla="*/ 0 w 590010"/>
              <a:gd name="connsiteY0" fmla="*/ 486988 h 2070968"/>
              <a:gd name="connsiteX1" fmla="*/ 144986 w 590010"/>
              <a:gd name="connsiteY1" fmla="*/ 2070968 h 2070968"/>
              <a:gd name="connsiteX2" fmla="*/ 590010 w 590010"/>
              <a:gd name="connsiteY2" fmla="*/ 1620013 h 2070968"/>
              <a:gd name="connsiteX3" fmla="*/ 496781 w 590010"/>
              <a:gd name="connsiteY3" fmla="*/ 0 h 2070968"/>
              <a:gd name="connsiteX4" fmla="*/ 0 w 590010"/>
              <a:gd name="connsiteY4" fmla="*/ 486988 h 2070968"/>
              <a:gd name="connsiteX0" fmla="*/ 0 w 590010"/>
              <a:gd name="connsiteY0" fmla="*/ 515563 h 2070968"/>
              <a:gd name="connsiteX1" fmla="*/ 144986 w 590010"/>
              <a:gd name="connsiteY1" fmla="*/ 2070968 h 2070968"/>
              <a:gd name="connsiteX2" fmla="*/ 590010 w 590010"/>
              <a:gd name="connsiteY2" fmla="*/ 1620013 h 2070968"/>
              <a:gd name="connsiteX3" fmla="*/ 496781 w 590010"/>
              <a:gd name="connsiteY3" fmla="*/ 0 h 2070968"/>
              <a:gd name="connsiteX4" fmla="*/ 0 w 590010"/>
              <a:gd name="connsiteY4" fmla="*/ 515563 h 2070968"/>
              <a:gd name="connsiteX0" fmla="*/ 0 w 593089"/>
              <a:gd name="connsiteY0" fmla="*/ 487854 h 2070968"/>
              <a:gd name="connsiteX1" fmla="*/ 148065 w 593089"/>
              <a:gd name="connsiteY1" fmla="*/ 2070968 h 2070968"/>
              <a:gd name="connsiteX2" fmla="*/ 593089 w 593089"/>
              <a:gd name="connsiteY2" fmla="*/ 1620013 h 2070968"/>
              <a:gd name="connsiteX3" fmla="*/ 499860 w 593089"/>
              <a:gd name="connsiteY3" fmla="*/ 0 h 2070968"/>
              <a:gd name="connsiteX4" fmla="*/ 0 w 593089"/>
              <a:gd name="connsiteY4" fmla="*/ 487854 h 2070968"/>
              <a:gd name="connsiteX0" fmla="*/ 0 w 593089"/>
              <a:gd name="connsiteY0" fmla="*/ 494012 h 2077126"/>
              <a:gd name="connsiteX1" fmla="*/ 148065 w 593089"/>
              <a:gd name="connsiteY1" fmla="*/ 2077126 h 2077126"/>
              <a:gd name="connsiteX2" fmla="*/ 593089 w 593089"/>
              <a:gd name="connsiteY2" fmla="*/ 1626171 h 2077126"/>
              <a:gd name="connsiteX3" fmla="*/ 493702 w 593089"/>
              <a:gd name="connsiteY3" fmla="*/ 0 h 2077126"/>
              <a:gd name="connsiteX4" fmla="*/ 0 w 593089"/>
              <a:gd name="connsiteY4" fmla="*/ 494012 h 2077126"/>
              <a:gd name="connsiteX0" fmla="*/ 0 w 593089"/>
              <a:gd name="connsiteY0" fmla="*/ 494012 h 2077126"/>
              <a:gd name="connsiteX1" fmla="*/ 148065 w 593089"/>
              <a:gd name="connsiteY1" fmla="*/ 2077126 h 2077126"/>
              <a:gd name="connsiteX2" fmla="*/ 593089 w 593089"/>
              <a:gd name="connsiteY2" fmla="*/ 1626171 h 2077126"/>
              <a:gd name="connsiteX3" fmla="*/ 493702 w 593089"/>
              <a:gd name="connsiteY3" fmla="*/ 0 h 2077126"/>
              <a:gd name="connsiteX4" fmla="*/ 0 w 593089"/>
              <a:gd name="connsiteY4" fmla="*/ 494012 h 2077126"/>
              <a:gd name="connsiteX0" fmla="*/ 0 w 593089"/>
              <a:gd name="connsiteY0" fmla="*/ 494012 h 2123308"/>
              <a:gd name="connsiteX1" fmla="*/ 86489 w 593089"/>
              <a:gd name="connsiteY1" fmla="*/ 2123308 h 2123308"/>
              <a:gd name="connsiteX2" fmla="*/ 593089 w 593089"/>
              <a:gd name="connsiteY2" fmla="*/ 1626171 h 2123308"/>
              <a:gd name="connsiteX3" fmla="*/ 493702 w 593089"/>
              <a:gd name="connsiteY3" fmla="*/ 0 h 2123308"/>
              <a:gd name="connsiteX4" fmla="*/ 0 w 593089"/>
              <a:gd name="connsiteY4" fmla="*/ 494012 h 2123308"/>
              <a:gd name="connsiteX0" fmla="*/ 0 w 590010"/>
              <a:gd name="connsiteY0" fmla="*/ 503248 h 2123308"/>
              <a:gd name="connsiteX1" fmla="*/ 83410 w 590010"/>
              <a:gd name="connsiteY1" fmla="*/ 2123308 h 2123308"/>
              <a:gd name="connsiteX2" fmla="*/ 590010 w 590010"/>
              <a:gd name="connsiteY2" fmla="*/ 1626171 h 2123308"/>
              <a:gd name="connsiteX3" fmla="*/ 490623 w 590010"/>
              <a:gd name="connsiteY3" fmla="*/ 0 h 2123308"/>
              <a:gd name="connsiteX4" fmla="*/ 0 w 590010"/>
              <a:gd name="connsiteY4" fmla="*/ 503248 h 2123308"/>
              <a:gd name="connsiteX0" fmla="*/ 0 w 593089"/>
              <a:gd name="connsiteY0" fmla="*/ 497090 h 2123308"/>
              <a:gd name="connsiteX1" fmla="*/ 86489 w 593089"/>
              <a:gd name="connsiteY1" fmla="*/ 2123308 h 2123308"/>
              <a:gd name="connsiteX2" fmla="*/ 593089 w 593089"/>
              <a:gd name="connsiteY2" fmla="*/ 1626171 h 2123308"/>
              <a:gd name="connsiteX3" fmla="*/ 493702 w 593089"/>
              <a:gd name="connsiteY3" fmla="*/ 0 h 2123308"/>
              <a:gd name="connsiteX4" fmla="*/ 0 w 593089"/>
              <a:gd name="connsiteY4" fmla="*/ 497090 h 2123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3089" h="2123308">
                <a:moveTo>
                  <a:pt x="0" y="497090"/>
                </a:moveTo>
                <a:lnTo>
                  <a:pt x="86489" y="2123308"/>
                </a:lnTo>
                <a:lnTo>
                  <a:pt x="593089" y="1626171"/>
                </a:lnTo>
                <a:cubicBezTo>
                  <a:pt x="571538" y="1060767"/>
                  <a:pt x="534303" y="813054"/>
                  <a:pt x="493702" y="0"/>
                </a:cubicBezTo>
                <a:cubicBezTo>
                  <a:pt x="339509" y="169088"/>
                  <a:pt x="149719" y="345079"/>
                  <a:pt x="0" y="497090"/>
                </a:cubicBez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/>
              </a:solidFill>
            </a:endParaRPr>
          </a:p>
        </p:txBody>
      </p:sp>
      <p:sp>
        <p:nvSpPr>
          <p:cNvPr id="49" name="Freeform 2">
            <a:extLst>
              <a:ext uri="{FF2B5EF4-FFF2-40B4-BE49-F238E27FC236}">
                <a16:creationId xmlns="" xmlns:a16="http://schemas.microsoft.com/office/drawing/2014/main" id="{90DF2B9B-9143-4BC5-9C16-230ABCA51670}"/>
              </a:ext>
            </a:extLst>
          </p:cNvPr>
          <p:cNvSpPr/>
          <p:nvPr/>
        </p:nvSpPr>
        <p:spPr>
          <a:xfrm>
            <a:off x="3513164" y="4128649"/>
            <a:ext cx="593089" cy="2123308"/>
          </a:xfrm>
          <a:custGeom>
            <a:avLst/>
            <a:gdLst>
              <a:gd name="connsiteX0" fmla="*/ 0 w 828136"/>
              <a:gd name="connsiteY0" fmla="*/ 422694 h 2018581"/>
              <a:gd name="connsiteX1" fmla="*/ 414068 w 828136"/>
              <a:gd name="connsiteY1" fmla="*/ 2018581 h 2018581"/>
              <a:gd name="connsiteX2" fmla="*/ 828136 w 828136"/>
              <a:gd name="connsiteY2" fmla="*/ 1570007 h 2018581"/>
              <a:gd name="connsiteX3" fmla="*/ 465826 w 828136"/>
              <a:gd name="connsiteY3" fmla="*/ 0 h 2018581"/>
              <a:gd name="connsiteX4" fmla="*/ 0 w 828136"/>
              <a:gd name="connsiteY4" fmla="*/ 422694 h 2018581"/>
              <a:gd name="connsiteX0" fmla="*/ 0 w 849567"/>
              <a:gd name="connsiteY0" fmla="*/ 422694 h 2018581"/>
              <a:gd name="connsiteX1" fmla="*/ 414068 w 849567"/>
              <a:gd name="connsiteY1" fmla="*/ 2018581 h 2018581"/>
              <a:gd name="connsiteX2" fmla="*/ 849567 w 849567"/>
              <a:gd name="connsiteY2" fmla="*/ 1567626 h 2018581"/>
              <a:gd name="connsiteX3" fmla="*/ 465826 w 849567"/>
              <a:gd name="connsiteY3" fmla="*/ 0 h 2018581"/>
              <a:gd name="connsiteX4" fmla="*/ 0 w 849567"/>
              <a:gd name="connsiteY4" fmla="*/ 422694 h 2018581"/>
              <a:gd name="connsiteX0" fmla="*/ 0 w 849567"/>
              <a:gd name="connsiteY0" fmla="*/ 422694 h 2018581"/>
              <a:gd name="connsiteX1" fmla="*/ 404543 w 849567"/>
              <a:gd name="connsiteY1" fmla="*/ 2018581 h 2018581"/>
              <a:gd name="connsiteX2" fmla="*/ 849567 w 849567"/>
              <a:gd name="connsiteY2" fmla="*/ 1567626 h 2018581"/>
              <a:gd name="connsiteX3" fmla="*/ 465826 w 849567"/>
              <a:gd name="connsiteY3" fmla="*/ 0 h 2018581"/>
              <a:gd name="connsiteX4" fmla="*/ 0 w 849567"/>
              <a:gd name="connsiteY4" fmla="*/ 422694 h 2018581"/>
              <a:gd name="connsiteX0" fmla="*/ 0 w 849567"/>
              <a:gd name="connsiteY0" fmla="*/ 434600 h 2030487"/>
              <a:gd name="connsiteX1" fmla="*/ 404543 w 849567"/>
              <a:gd name="connsiteY1" fmla="*/ 2030487 h 2030487"/>
              <a:gd name="connsiteX2" fmla="*/ 849567 w 849567"/>
              <a:gd name="connsiteY2" fmla="*/ 1579532 h 2030487"/>
              <a:gd name="connsiteX3" fmla="*/ 449157 w 849567"/>
              <a:gd name="connsiteY3" fmla="*/ 0 h 2030487"/>
              <a:gd name="connsiteX4" fmla="*/ 0 w 849567"/>
              <a:gd name="connsiteY4" fmla="*/ 434600 h 2030487"/>
              <a:gd name="connsiteX0" fmla="*/ 0 w 849567"/>
              <a:gd name="connsiteY0" fmla="*/ 434600 h 2030487"/>
              <a:gd name="connsiteX1" fmla="*/ 404543 w 849567"/>
              <a:gd name="connsiteY1" fmla="*/ 2030487 h 2030487"/>
              <a:gd name="connsiteX2" fmla="*/ 849567 w 849567"/>
              <a:gd name="connsiteY2" fmla="*/ 1579532 h 2030487"/>
              <a:gd name="connsiteX3" fmla="*/ 449157 w 849567"/>
              <a:gd name="connsiteY3" fmla="*/ 0 h 2030487"/>
              <a:gd name="connsiteX4" fmla="*/ 0 w 849567"/>
              <a:gd name="connsiteY4" fmla="*/ 434600 h 2030487"/>
              <a:gd name="connsiteX0" fmla="*/ 0 w 849567"/>
              <a:gd name="connsiteY0" fmla="*/ 436981 h 2032868"/>
              <a:gd name="connsiteX1" fmla="*/ 404543 w 849567"/>
              <a:gd name="connsiteY1" fmla="*/ 2032868 h 2032868"/>
              <a:gd name="connsiteX2" fmla="*/ 849567 w 849567"/>
              <a:gd name="connsiteY2" fmla="*/ 1581913 h 2032868"/>
              <a:gd name="connsiteX3" fmla="*/ 442013 w 849567"/>
              <a:gd name="connsiteY3" fmla="*/ 0 h 2032868"/>
              <a:gd name="connsiteX4" fmla="*/ 0 w 849567"/>
              <a:gd name="connsiteY4" fmla="*/ 436981 h 2032868"/>
              <a:gd name="connsiteX0" fmla="*/ 0 w 851948"/>
              <a:gd name="connsiteY0" fmla="*/ 453650 h 2032868"/>
              <a:gd name="connsiteX1" fmla="*/ 406924 w 851948"/>
              <a:gd name="connsiteY1" fmla="*/ 2032868 h 2032868"/>
              <a:gd name="connsiteX2" fmla="*/ 851948 w 851948"/>
              <a:gd name="connsiteY2" fmla="*/ 1581913 h 2032868"/>
              <a:gd name="connsiteX3" fmla="*/ 444394 w 851948"/>
              <a:gd name="connsiteY3" fmla="*/ 0 h 2032868"/>
              <a:gd name="connsiteX4" fmla="*/ 0 w 851948"/>
              <a:gd name="connsiteY4" fmla="*/ 453650 h 2032868"/>
              <a:gd name="connsiteX0" fmla="*/ 0 w 844804"/>
              <a:gd name="connsiteY0" fmla="*/ 444125 h 2032868"/>
              <a:gd name="connsiteX1" fmla="*/ 399780 w 844804"/>
              <a:gd name="connsiteY1" fmla="*/ 2032868 h 2032868"/>
              <a:gd name="connsiteX2" fmla="*/ 844804 w 844804"/>
              <a:gd name="connsiteY2" fmla="*/ 1581913 h 2032868"/>
              <a:gd name="connsiteX3" fmla="*/ 437250 w 844804"/>
              <a:gd name="connsiteY3" fmla="*/ 0 h 2032868"/>
              <a:gd name="connsiteX4" fmla="*/ 0 w 844804"/>
              <a:gd name="connsiteY4" fmla="*/ 444125 h 2032868"/>
              <a:gd name="connsiteX0" fmla="*/ 0 w 844804"/>
              <a:gd name="connsiteY0" fmla="*/ 444125 h 2032868"/>
              <a:gd name="connsiteX1" fmla="*/ 399780 w 844804"/>
              <a:gd name="connsiteY1" fmla="*/ 2032868 h 2032868"/>
              <a:gd name="connsiteX2" fmla="*/ 844804 w 844804"/>
              <a:gd name="connsiteY2" fmla="*/ 1581913 h 2032868"/>
              <a:gd name="connsiteX3" fmla="*/ 437250 w 844804"/>
              <a:gd name="connsiteY3" fmla="*/ 0 h 2032868"/>
              <a:gd name="connsiteX4" fmla="*/ 0 w 844804"/>
              <a:gd name="connsiteY4" fmla="*/ 444125 h 2032868"/>
              <a:gd name="connsiteX0" fmla="*/ 0 w 856710"/>
              <a:gd name="connsiteY0" fmla="*/ 448888 h 2032868"/>
              <a:gd name="connsiteX1" fmla="*/ 411686 w 856710"/>
              <a:gd name="connsiteY1" fmla="*/ 2032868 h 2032868"/>
              <a:gd name="connsiteX2" fmla="*/ 856710 w 856710"/>
              <a:gd name="connsiteY2" fmla="*/ 1581913 h 2032868"/>
              <a:gd name="connsiteX3" fmla="*/ 449156 w 856710"/>
              <a:gd name="connsiteY3" fmla="*/ 0 h 2032868"/>
              <a:gd name="connsiteX4" fmla="*/ 0 w 856710"/>
              <a:gd name="connsiteY4" fmla="*/ 448888 h 2032868"/>
              <a:gd name="connsiteX0" fmla="*/ 0 w 856710"/>
              <a:gd name="connsiteY0" fmla="*/ 486988 h 2070968"/>
              <a:gd name="connsiteX1" fmla="*/ 411686 w 856710"/>
              <a:gd name="connsiteY1" fmla="*/ 2070968 h 2070968"/>
              <a:gd name="connsiteX2" fmla="*/ 856710 w 856710"/>
              <a:gd name="connsiteY2" fmla="*/ 1620013 h 2070968"/>
              <a:gd name="connsiteX3" fmla="*/ 763481 w 856710"/>
              <a:gd name="connsiteY3" fmla="*/ 0 h 2070968"/>
              <a:gd name="connsiteX4" fmla="*/ 0 w 856710"/>
              <a:gd name="connsiteY4" fmla="*/ 486988 h 2070968"/>
              <a:gd name="connsiteX0" fmla="*/ 0 w 856710"/>
              <a:gd name="connsiteY0" fmla="*/ 486988 h 2070968"/>
              <a:gd name="connsiteX1" fmla="*/ 411686 w 856710"/>
              <a:gd name="connsiteY1" fmla="*/ 2070968 h 2070968"/>
              <a:gd name="connsiteX2" fmla="*/ 856710 w 856710"/>
              <a:gd name="connsiteY2" fmla="*/ 1620013 h 2070968"/>
              <a:gd name="connsiteX3" fmla="*/ 763481 w 856710"/>
              <a:gd name="connsiteY3" fmla="*/ 0 h 2070968"/>
              <a:gd name="connsiteX4" fmla="*/ 0 w 856710"/>
              <a:gd name="connsiteY4" fmla="*/ 486988 h 2070968"/>
              <a:gd name="connsiteX0" fmla="*/ 0 w 856710"/>
              <a:gd name="connsiteY0" fmla="*/ 486988 h 2070968"/>
              <a:gd name="connsiteX1" fmla="*/ 411686 w 856710"/>
              <a:gd name="connsiteY1" fmla="*/ 2070968 h 2070968"/>
              <a:gd name="connsiteX2" fmla="*/ 856710 w 856710"/>
              <a:gd name="connsiteY2" fmla="*/ 1620013 h 2070968"/>
              <a:gd name="connsiteX3" fmla="*/ 763481 w 856710"/>
              <a:gd name="connsiteY3" fmla="*/ 0 h 2070968"/>
              <a:gd name="connsiteX4" fmla="*/ 0 w 856710"/>
              <a:gd name="connsiteY4" fmla="*/ 486988 h 2070968"/>
              <a:gd name="connsiteX0" fmla="*/ 0 w 856710"/>
              <a:gd name="connsiteY0" fmla="*/ 486988 h 2070968"/>
              <a:gd name="connsiteX1" fmla="*/ 411686 w 856710"/>
              <a:gd name="connsiteY1" fmla="*/ 2070968 h 2070968"/>
              <a:gd name="connsiteX2" fmla="*/ 856710 w 856710"/>
              <a:gd name="connsiteY2" fmla="*/ 1620013 h 2070968"/>
              <a:gd name="connsiteX3" fmla="*/ 763481 w 856710"/>
              <a:gd name="connsiteY3" fmla="*/ 0 h 2070968"/>
              <a:gd name="connsiteX4" fmla="*/ 0 w 856710"/>
              <a:gd name="connsiteY4" fmla="*/ 486988 h 2070968"/>
              <a:gd name="connsiteX0" fmla="*/ 0 w 856710"/>
              <a:gd name="connsiteY0" fmla="*/ 486988 h 2070968"/>
              <a:gd name="connsiteX1" fmla="*/ 411686 w 856710"/>
              <a:gd name="connsiteY1" fmla="*/ 2070968 h 2070968"/>
              <a:gd name="connsiteX2" fmla="*/ 856710 w 856710"/>
              <a:gd name="connsiteY2" fmla="*/ 1620013 h 2070968"/>
              <a:gd name="connsiteX3" fmla="*/ 763481 w 856710"/>
              <a:gd name="connsiteY3" fmla="*/ 0 h 2070968"/>
              <a:gd name="connsiteX4" fmla="*/ 0 w 856710"/>
              <a:gd name="connsiteY4" fmla="*/ 486988 h 2070968"/>
              <a:gd name="connsiteX0" fmla="*/ 0 w 590010"/>
              <a:gd name="connsiteY0" fmla="*/ 486988 h 2070968"/>
              <a:gd name="connsiteX1" fmla="*/ 144986 w 590010"/>
              <a:gd name="connsiteY1" fmla="*/ 2070968 h 2070968"/>
              <a:gd name="connsiteX2" fmla="*/ 590010 w 590010"/>
              <a:gd name="connsiteY2" fmla="*/ 1620013 h 2070968"/>
              <a:gd name="connsiteX3" fmla="*/ 496781 w 590010"/>
              <a:gd name="connsiteY3" fmla="*/ 0 h 2070968"/>
              <a:gd name="connsiteX4" fmla="*/ 0 w 590010"/>
              <a:gd name="connsiteY4" fmla="*/ 486988 h 2070968"/>
              <a:gd name="connsiteX0" fmla="*/ 0 w 590010"/>
              <a:gd name="connsiteY0" fmla="*/ 515563 h 2070968"/>
              <a:gd name="connsiteX1" fmla="*/ 144986 w 590010"/>
              <a:gd name="connsiteY1" fmla="*/ 2070968 h 2070968"/>
              <a:gd name="connsiteX2" fmla="*/ 590010 w 590010"/>
              <a:gd name="connsiteY2" fmla="*/ 1620013 h 2070968"/>
              <a:gd name="connsiteX3" fmla="*/ 496781 w 590010"/>
              <a:gd name="connsiteY3" fmla="*/ 0 h 2070968"/>
              <a:gd name="connsiteX4" fmla="*/ 0 w 590010"/>
              <a:gd name="connsiteY4" fmla="*/ 515563 h 2070968"/>
              <a:gd name="connsiteX0" fmla="*/ 0 w 593089"/>
              <a:gd name="connsiteY0" fmla="*/ 487854 h 2070968"/>
              <a:gd name="connsiteX1" fmla="*/ 148065 w 593089"/>
              <a:gd name="connsiteY1" fmla="*/ 2070968 h 2070968"/>
              <a:gd name="connsiteX2" fmla="*/ 593089 w 593089"/>
              <a:gd name="connsiteY2" fmla="*/ 1620013 h 2070968"/>
              <a:gd name="connsiteX3" fmla="*/ 499860 w 593089"/>
              <a:gd name="connsiteY3" fmla="*/ 0 h 2070968"/>
              <a:gd name="connsiteX4" fmla="*/ 0 w 593089"/>
              <a:gd name="connsiteY4" fmla="*/ 487854 h 2070968"/>
              <a:gd name="connsiteX0" fmla="*/ 0 w 593089"/>
              <a:gd name="connsiteY0" fmla="*/ 494012 h 2077126"/>
              <a:gd name="connsiteX1" fmla="*/ 148065 w 593089"/>
              <a:gd name="connsiteY1" fmla="*/ 2077126 h 2077126"/>
              <a:gd name="connsiteX2" fmla="*/ 593089 w 593089"/>
              <a:gd name="connsiteY2" fmla="*/ 1626171 h 2077126"/>
              <a:gd name="connsiteX3" fmla="*/ 493702 w 593089"/>
              <a:gd name="connsiteY3" fmla="*/ 0 h 2077126"/>
              <a:gd name="connsiteX4" fmla="*/ 0 w 593089"/>
              <a:gd name="connsiteY4" fmla="*/ 494012 h 2077126"/>
              <a:gd name="connsiteX0" fmla="*/ 0 w 593089"/>
              <a:gd name="connsiteY0" fmla="*/ 494012 h 2077126"/>
              <a:gd name="connsiteX1" fmla="*/ 148065 w 593089"/>
              <a:gd name="connsiteY1" fmla="*/ 2077126 h 2077126"/>
              <a:gd name="connsiteX2" fmla="*/ 593089 w 593089"/>
              <a:gd name="connsiteY2" fmla="*/ 1626171 h 2077126"/>
              <a:gd name="connsiteX3" fmla="*/ 493702 w 593089"/>
              <a:gd name="connsiteY3" fmla="*/ 0 h 2077126"/>
              <a:gd name="connsiteX4" fmla="*/ 0 w 593089"/>
              <a:gd name="connsiteY4" fmla="*/ 494012 h 2077126"/>
              <a:gd name="connsiteX0" fmla="*/ 0 w 593089"/>
              <a:gd name="connsiteY0" fmla="*/ 494012 h 2123308"/>
              <a:gd name="connsiteX1" fmla="*/ 86489 w 593089"/>
              <a:gd name="connsiteY1" fmla="*/ 2123308 h 2123308"/>
              <a:gd name="connsiteX2" fmla="*/ 593089 w 593089"/>
              <a:gd name="connsiteY2" fmla="*/ 1626171 h 2123308"/>
              <a:gd name="connsiteX3" fmla="*/ 493702 w 593089"/>
              <a:gd name="connsiteY3" fmla="*/ 0 h 2123308"/>
              <a:gd name="connsiteX4" fmla="*/ 0 w 593089"/>
              <a:gd name="connsiteY4" fmla="*/ 494012 h 2123308"/>
              <a:gd name="connsiteX0" fmla="*/ 0 w 590010"/>
              <a:gd name="connsiteY0" fmla="*/ 503248 h 2123308"/>
              <a:gd name="connsiteX1" fmla="*/ 83410 w 590010"/>
              <a:gd name="connsiteY1" fmla="*/ 2123308 h 2123308"/>
              <a:gd name="connsiteX2" fmla="*/ 590010 w 590010"/>
              <a:gd name="connsiteY2" fmla="*/ 1626171 h 2123308"/>
              <a:gd name="connsiteX3" fmla="*/ 490623 w 590010"/>
              <a:gd name="connsiteY3" fmla="*/ 0 h 2123308"/>
              <a:gd name="connsiteX4" fmla="*/ 0 w 590010"/>
              <a:gd name="connsiteY4" fmla="*/ 503248 h 2123308"/>
              <a:gd name="connsiteX0" fmla="*/ 0 w 593089"/>
              <a:gd name="connsiteY0" fmla="*/ 497090 h 2123308"/>
              <a:gd name="connsiteX1" fmla="*/ 86489 w 593089"/>
              <a:gd name="connsiteY1" fmla="*/ 2123308 h 2123308"/>
              <a:gd name="connsiteX2" fmla="*/ 593089 w 593089"/>
              <a:gd name="connsiteY2" fmla="*/ 1626171 h 2123308"/>
              <a:gd name="connsiteX3" fmla="*/ 493702 w 593089"/>
              <a:gd name="connsiteY3" fmla="*/ 0 h 2123308"/>
              <a:gd name="connsiteX4" fmla="*/ 0 w 593089"/>
              <a:gd name="connsiteY4" fmla="*/ 497090 h 2123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3089" h="2123308">
                <a:moveTo>
                  <a:pt x="0" y="497090"/>
                </a:moveTo>
                <a:lnTo>
                  <a:pt x="86489" y="2123308"/>
                </a:lnTo>
                <a:lnTo>
                  <a:pt x="593089" y="1626171"/>
                </a:lnTo>
                <a:cubicBezTo>
                  <a:pt x="571538" y="1060767"/>
                  <a:pt x="534303" y="813054"/>
                  <a:pt x="493702" y="0"/>
                </a:cubicBezTo>
                <a:cubicBezTo>
                  <a:pt x="339509" y="169088"/>
                  <a:pt x="149719" y="345079"/>
                  <a:pt x="0" y="497090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/>
              </a:solidFill>
            </a:endParaRPr>
          </a:p>
        </p:txBody>
      </p:sp>
      <p:sp>
        <p:nvSpPr>
          <p:cNvPr id="50" name="Freeform 1">
            <a:extLst>
              <a:ext uri="{FF2B5EF4-FFF2-40B4-BE49-F238E27FC236}">
                <a16:creationId xmlns="" xmlns:a16="http://schemas.microsoft.com/office/drawing/2014/main" id="{1712DE25-6A53-40E2-9941-83F6D8943411}"/>
              </a:ext>
            </a:extLst>
          </p:cNvPr>
          <p:cNvSpPr/>
          <p:nvPr/>
        </p:nvSpPr>
        <p:spPr>
          <a:xfrm>
            <a:off x="7705807" y="4787478"/>
            <a:ext cx="764934" cy="1313994"/>
          </a:xfrm>
          <a:custGeom>
            <a:avLst/>
            <a:gdLst>
              <a:gd name="connsiteX0" fmla="*/ 0 w 764934"/>
              <a:gd name="connsiteY0" fmla="*/ 0 h 1277049"/>
              <a:gd name="connsiteX1" fmla="*/ 564002 w 764934"/>
              <a:gd name="connsiteY1" fmla="*/ 0 h 1277049"/>
              <a:gd name="connsiteX2" fmla="*/ 764934 w 764934"/>
              <a:gd name="connsiteY2" fmla="*/ 779913 h 1277049"/>
              <a:gd name="connsiteX3" fmla="*/ 270649 w 764934"/>
              <a:gd name="connsiteY3" fmla="*/ 1277049 h 1277049"/>
              <a:gd name="connsiteX4" fmla="*/ 0 w 764934"/>
              <a:gd name="connsiteY4" fmla="*/ 0 h 1277049"/>
              <a:gd name="connsiteX0" fmla="*/ 0 w 764934"/>
              <a:gd name="connsiteY0" fmla="*/ 27709 h 1304758"/>
              <a:gd name="connsiteX1" fmla="*/ 640972 w 764934"/>
              <a:gd name="connsiteY1" fmla="*/ 0 h 1304758"/>
              <a:gd name="connsiteX2" fmla="*/ 764934 w 764934"/>
              <a:gd name="connsiteY2" fmla="*/ 807622 h 1304758"/>
              <a:gd name="connsiteX3" fmla="*/ 270649 w 764934"/>
              <a:gd name="connsiteY3" fmla="*/ 1304758 h 1304758"/>
              <a:gd name="connsiteX4" fmla="*/ 0 w 764934"/>
              <a:gd name="connsiteY4" fmla="*/ 27709 h 1304758"/>
              <a:gd name="connsiteX0" fmla="*/ 0 w 764934"/>
              <a:gd name="connsiteY0" fmla="*/ 36945 h 1313994"/>
              <a:gd name="connsiteX1" fmla="*/ 659445 w 764934"/>
              <a:gd name="connsiteY1" fmla="*/ 0 h 1313994"/>
              <a:gd name="connsiteX2" fmla="*/ 764934 w 764934"/>
              <a:gd name="connsiteY2" fmla="*/ 816858 h 1313994"/>
              <a:gd name="connsiteX3" fmla="*/ 270649 w 764934"/>
              <a:gd name="connsiteY3" fmla="*/ 1313994 h 1313994"/>
              <a:gd name="connsiteX4" fmla="*/ 0 w 764934"/>
              <a:gd name="connsiteY4" fmla="*/ 36945 h 13139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4934" h="1313994">
                <a:moveTo>
                  <a:pt x="0" y="36945"/>
                </a:moveTo>
                <a:lnTo>
                  <a:pt x="659445" y="0"/>
                </a:lnTo>
                <a:lnTo>
                  <a:pt x="764934" y="816858"/>
                </a:lnTo>
                <a:lnTo>
                  <a:pt x="270649" y="1313994"/>
                </a:lnTo>
                <a:cubicBezTo>
                  <a:pt x="164012" y="903705"/>
                  <a:pt x="106637" y="447234"/>
                  <a:pt x="0" y="36945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51" name="Freeform 2">
            <a:extLst>
              <a:ext uri="{FF2B5EF4-FFF2-40B4-BE49-F238E27FC236}">
                <a16:creationId xmlns="" xmlns:a16="http://schemas.microsoft.com/office/drawing/2014/main" id="{1E4B0990-0438-420D-B661-8500008ACEAB}"/>
              </a:ext>
            </a:extLst>
          </p:cNvPr>
          <p:cNvSpPr/>
          <p:nvPr/>
        </p:nvSpPr>
        <p:spPr>
          <a:xfrm>
            <a:off x="5043920" y="4127252"/>
            <a:ext cx="593089" cy="2123308"/>
          </a:xfrm>
          <a:custGeom>
            <a:avLst/>
            <a:gdLst>
              <a:gd name="connsiteX0" fmla="*/ 0 w 828136"/>
              <a:gd name="connsiteY0" fmla="*/ 422694 h 2018581"/>
              <a:gd name="connsiteX1" fmla="*/ 414068 w 828136"/>
              <a:gd name="connsiteY1" fmla="*/ 2018581 h 2018581"/>
              <a:gd name="connsiteX2" fmla="*/ 828136 w 828136"/>
              <a:gd name="connsiteY2" fmla="*/ 1570007 h 2018581"/>
              <a:gd name="connsiteX3" fmla="*/ 465826 w 828136"/>
              <a:gd name="connsiteY3" fmla="*/ 0 h 2018581"/>
              <a:gd name="connsiteX4" fmla="*/ 0 w 828136"/>
              <a:gd name="connsiteY4" fmla="*/ 422694 h 2018581"/>
              <a:gd name="connsiteX0" fmla="*/ 0 w 849567"/>
              <a:gd name="connsiteY0" fmla="*/ 422694 h 2018581"/>
              <a:gd name="connsiteX1" fmla="*/ 414068 w 849567"/>
              <a:gd name="connsiteY1" fmla="*/ 2018581 h 2018581"/>
              <a:gd name="connsiteX2" fmla="*/ 849567 w 849567"/>
              <a:gd name="connsiteY2" fmla="*/ 1567626 h 2018581"/>
              <a:gd name="connsiteX3" fmla="*/ 465826 w 849567"/>
              <a:gd name="connsiteY3" fmla="*/ 0 h 2018581"/>
              <a:gd name="connsiteX4" fmla="*/ 0 w 849567"/>
              <a:gd name="connsiteY4" fmla="*/ 422694 h 2018581"/>
              <a:gd name="connsiteX0" fmla="*/ 0 w 849567"/>
              <a:gd name="connsiteY0" fmla="*/ 422694 h 2018581"/>
              <a:gd name="connsiteX1" fmla="*/ 404543 w 849567"/>
              <a:gd name="connsiteY1" fmla="*/ 2018581 h 2018581"/>
              <a:gd name="connsiteX2" fmla="*/ 849567 w 849567"/>
              <a:gd name="connsiteY2" fmla="*/ 1567626 h 2018581"/>
              <a:gd name="connsiteX3" fmla="*/ 465826 w 849567"/>
              <a:gd name="connsiteY3" fmla="*/ 0 h 2018581"/>
              <a:gd name="connsiteX4" fmla="*/ 0 w 849567"/>
              <a:gd name="connsiteY4" fmla="*/ 422694 h 2018581"/>
              <a:gd name="connsiteX0" fmla="*/ 0 w 849567"/>
              <a:gd name="connsiteY0" fmla="*/ 434600 h 2030487"/>
              <a:gd name="connsiteX1" fmla="*/ 404543 w 849567"/>
              <a:gd name="connsiteY1" fmla="*/ 2030487 h 2030487"/>
              <a:gd name="connsiteX2" fmla="*/ 849567 w 849567"/>
              <a:gd name="connsiteY2" fmla="*/ 1579532 h 2030487"/>
              <a:gd name="connsiteX3" fmla="*/ 449157 w 849567"/>
              <a:gd name="connsiteY3" fmla="*/ 0 h 2030487"/>
              <a:gd name="connsiteX4" fmla="*/ 0 w 849567"/>
              <a:gd name="connsiteY4" fmla="*/ 434600 h 2030487"/>
              <a:gd name="connsiteX0" fmla="*/ 0 w 849567"/>
              <a:gd name="connsiteY0" fmla="*/ 434600 h 2030487"/>
              <a:gd name="connsiteX1" fmla="*/ 404543 w 849567"/>
              <a:gd name="connsiteY1" fmla="*/ 2030487 h 2030487"/>
              <a:gd name="connsiteX2" fmla="*/ 849567 w 849567"/>
              <a:gd name="connsiteY2" fmla="*/ 1579532 h 2030487"/>
              <a:gd name="connsiteX3" fmla="*/ 449157 w 849567"/>
              <a:gd name="connsiteY3" fmla="*/ 0 h 2030487"/>
              <a:gd name="connsiteX4" fmla="*/ 0 w 849567"/>
              <a:gd name="connsiteY4" fmla="*/ 434600 h 2030487"/>
              <a:gd name="connsiteX0" fmla="*/ 0 w 849567"/>
              <a:gd name="connsiteY0" fmla="*/ 436981 h 2032868"/>
              <a:gd name="connsiteX1" fmla="*/ 404543 w 849567"/>
              <a:gd name="connsiteY1" fmla="*/ 2032868 h 2032868"/>
              <a:gd name="connsiteX2" fmla="*/ 849567 w 849567"/>
              <a:gd name="connsiteY2" fmla="*/ 1581913 h 2032868"/>
              <a:gd name="connsiteX3" fmla="*/ 442013 w 849567"/>
              <a:gd name="connsiteY3" fmla="*/ 0 h 2032868"/>
              <a:gd name="connsiteX4" fmla="*/ 0 w 849567"/>
              <a:gd name="connsiteY4" fmla="*/ 436981 h 2032868"/>
              <a:gd name="connsiteX0" fmla="*/ 0 w 851948"/>
              <a:gd name="connsiteY0" fmla="*/ 453650 h 2032868"/>
              <a:gd name="connsiteX1" fmla="*/ 406924 w 851948"/>
              <a:gd name="connsiteY1" fmla="*/ 2032868 h 2032868"/>
              <a:gd name="connsiteX2" fmla="*/ 851948 w 851948"/>
              <a:gd name="connsiteY2" fmla="*/ 1581913 h 2032868"/>
              <a:gd name="connsiteX3" fmla="*/ 444394 w 851948"/>
              <a:gd name="connsiteY3" fmla="*/ 0 h 2032868"/>
              <a:gd name="connsiteX4" fmla="*/ 0 w 851948"/>
              <a:gd name="connsiteY4" fmla="*/ 453650 h 2032868"/>
              <a:gd name="connsiteX0" fmla="*/ 0 w 844804"/>
              <a:gd name="connsiteY0" fmla="*/ 444125 h 2032868"/>
              <a:gd name="connsiteX1" fmla="*/ 399780 w 844804"/>
              <a:gd name="connsiteY1" fmla="*/ 2032868 h 2032868"/>
              <a:gd name="connsiteX2" fmla="*/ 844804 w 844804"/>
              <a:gd name="connsiteY2" fmla="*/ 1581913 h 2032868"/>
              <a:gd name="connsiteX3" fmla="*/ 437250 w 844804"/>
              <a:gd name="connsiteY3" fmla="*/ 0 h 2032868"/>
              <a:gd name="connsiteX4" fmla="*/ 0 w 844804"/>
              <a:gd name="connsiteY4" fmla="*/ 444125 h 2032868"/>
              <a:gd name="connsiteX0" fmla="*/ 0 w 844804"/>
              <a:gd name="connsiteY0" fmla="*/ 444125 h 2032868"/>
              <a:gd name="connsiteX1" fmla="*/ 399780 w 844804"/>
              <a:gd name="connsiteY1" fmla="*/ 2032868 h 2032868"/>
              <a:gd name="connsiteX2" fmla="*/ 844804 w 844804"/>
              <a:gd name="connsiteY2" fmla="*/ 1581913 h 2032868"/>
              <a:gd name="connsiteX3" fmla="*/ 437250 w 844804"/>
              <a:gd name="connsiteY3" fmla="*/ 0 h 2032868"/>
              <a:gd name="connsiteX4" fmla="*/ 0 w 844804"/>
              <a:gd name="connsiteY4" fmla="*/ 444125 h 2032868"/>
              <a:gd name="connsiteX0" fmla="*/ 0 w 856710"/>
              <a:gd name="connsiteY0" fmla="*/ 448888 h 2032868"/>
              <a:gd name="connsiteX1" fmla="*/ 411686 w 856710"/>
              <a:gd name="connsiteY1" fmla="*/ 2032868 h 2032868"/>
              <a:gd name="connsiteX2" fmla="*/ 856710 w 856710"/>
              <a:gd name="connsiteY2" fmla="*/ 1581913 h 2032868"/>
              <a:gd name="connsiteX3" fmla="*/ 449156 w 856710"/>
              <a:gd name="connsiteY3" fmla="*/ 0 h 2032868"/>
              <a:gd name="connsiteX4" fmla="*/ 0 w 856710"/>
              <a:gd name="connsiteY4" fmla="*/ 448888 h 2032868"/>
              <a:gd name="connsiteX0" fmla="*/ 0 w 856710"/>
              <a:gd name="connsiteY0" fmla="*/ 486988 h 2070968"/>
              <a:gd name="connsiteX1" fmla="*/ 411686 w 856710"/>
              <a:gd name="connsiteY1" fmla="*/ 2070968 h 2070968"/>
              <a:gd name="connsiteX2" fmla="*/ 856710 w 856710"/>
              <a:gd name="connsiteY2" fmla="*/ 1620013 h 2070968"/>
              <a:gd name="connsiteX3" fmla="*/ 763481 w 856710"/>
              <a:gd name="connsiteY3" fmla="*/ 0 h 2070968"/>
              <a:gd name="connsiteX4" fmla="*/ 0 w 856710"/>
              <a:gd name="connsiteY4" fmla="*/ 486988 h 2070968"/>
              <a:gd name="connsiteX0" fmla="*/ 0 w 856710"/>
              <a:gd name="connsiteY0" fmla="*/ 486988 h 2070968"/>
              <a:gd name="connsiteX1" fmla="*/ 411686 w 856710"/>
              <a:gd name="connsiteY1" fmla="*/ 2070968 h 2070968"/>
              <a:gd name="connsiteX2" fmla="*/ 856710 w 856710"/>
              <a:gd name="connsiteY2" fmla="*/ 1620013 h 2070968"/>
              <a:gd name="connsiteX3" fmla="*/ 763481 w 856710"/>
              <a:gd name="connsiteY3" fmla="*/ 0 h 2070968"/>
              <a:gd name="connsiteX4" fmla="*/ 0 w 856710"/>
              <a:gd name="connsiteY4" fmla="*/ 486988 h 2070968"/>
              <a:gd name="connsiteX0" fmla="*/ 0 w 856710"/>
              <a:gd name="connsiteY0" fmla="*/ 486988 h 2070968"/>
              <a:gd name="connsiteX1" fmla="*/ 411686 w 856710"/>
              <a:gd name="connsiteY1" fmla="*/ 2070968 h 2070968"/>
              <a:gd name="connsiteX2" fmla="*/ 856710 w 856710"/>
              <a:gd name="connsiteY2" fmla="*/ 1620013 h 2070968"/>
              <a:gd name="connsiteX3" fmla="*/ 763481 w 856710"/>
              <a:gd name="connsiteY3" fmla="*/ 0 h 2070968"/>
              <a:gd name="connsiteX4" fmla="*/ 0 w 856710"/>
              <a:gd name="connsiteY4" fmla="*/ 486988 h 2070968"/>
              <a:gd name="connsiteX0" fmla="*/ 0 w 856710"/>
              <a:gd name="connsiteY0" fmla="*/ 486988 h 2070968"/>
              <a:gd name="connsiteX1" fmla="*/ 411686 w 856710"/>
              <a:gd name="connsiteY1" fmla="*/ 2070968 h 2070968"/>
              <a:gd name="connsiteX2" fmla="*/ 856710 w 856710"/>
              <a:gd name="connsiteY2" fmla="*/ 1620013 h 2070968"/>
              <a:gd name="connsiteX3" fmla="*/ 763481 w 856710"/>
              <a:gd name="connsiteY3" fmla="*/ 0 h 2070968"/>
              <a:gd name="connsiteX4" fmla="*/ 0 w 856710"/>
              <a:gd name="connsiteY4" fmla="*/ 486988 h 2070968"/>
              <a:gd name="connsiteX0" fmla="*/ 0 w 856710"/>
              <a:gd name="connsiteY0" fmla="*/ 486988 h 2070968"/>
              <a:gd name="connsiteX1" fmla="*/ 411686 w 856710"/>
              <a:gd name="connsiteY1" fmla="*/ 2070968 h 2070968"/>
              <a:gd name="connsiteX2" fmla="*/ 856710 w 856710"/>
              <a:gd name="connsiteY2" fmla="*/ 1620013 h 2070968"/>
              <a:gd name="connsiteX3" fmla="*/ 763481 w 856710"/>
              <a:gd name="connsiteY3" fmla="*/ 0 h 2070968"/>
              <a:gd name="connsiteX4" fmla="*/ 0 w 856710"/>
              <a:gd name="connsiteY4" fmla="*/ 486988 h 2070968"/>
              <a:gd name="connsiteX0" fmla="*/ 0 w 590010"/>
              <a:gd name="connsiteY0" fmla="*/ 486988 h 2070968"/>
              <a:gd name="connsiteX1" fmla="*/ 144986 w 590010"/>
              <a:gd name="connsiteY1" fmla="*/ 2070968 h 2070968"/>
              <a:gd name="connsiteX2" fmla="*/ 590010 w 590010"/>
              <a:gd name="connsiteY2" fmla="*/ 1620013 h 2070968"/>
              <a:gd name="connsiteX3" fmla="*/ 496781 w 590010"/>
              <a:gd name="connsiteY3" fmla="*/ 0 h 2070968"/>
              <a:gd name="connsiteX4" fmla="*/ 0 w 590010"/>
              <a:gd name="connsiteY4" fmla="*/ 486988 h 2070968"/>
              <a:gd name="connsiteX0" fmla="*/ 0 w 590010"/>
              <a:gd name="connsiteY0" fmla="*/ 515563 h 2070968"/>
              <a:gd name="connsiteX1" fmla="*/ 144986 w 590010"/>
              <a:gd name="connsiteY1" fmla="*/ 2070968 h 2070968"/>
              <a:gd name="connsiteX2" fmla="*/ 590010 w 590010"/>
              <a:gd name="connsiteY2" fmla="*/ 1620013 h 2070968"/>
              <a:gd name="connsiteX3" fmla="*/ 496781 w 590010"/>
              <a:gd name="connsiteY3" fmla="*/ 0 h 2070968"/>
              <a:gd name="connsiteX4" fmla="*/ 0 w 590010"/>
              <a:gd name="connsiteY4" fmla="*/ 515563 h 2070968"/>
              <a:gd name="connsiteX0" fmla="*/ 0 w 593089"/>
              <a:gd name="connsiteY0" fmla="*/ 487854 h 2070968"/>
              <a:gd name="connsiteX1" fmla="*/ 148065 w 593089"/>
              <a:gd name="connsiteY1" fmla="*/ 2070968 h 2070968"/>
              <a:gd name="connsiteX2" fmla="*/ 593089 w 593089"/>
              <a:gd name="connsiteY2" fmla="*/ 1620013 h 2070968"/>
              <a:gd name="connsiteX3" fmla="*/ 499860 w 593089"/>
              <a:gd name="connsiteY3" fmla="*/ 0 h 2070968"/>
              <a:gd name="connsiteX4" fmla="*/ 0 w 593089"/>
              <a:gd name="connsiteY4" fmla="*/ 487854 h 2070968"/>
              <a:gd name="connsiteX0" fmla="*/ 0 w 593089"/>
              <a:gd name="connsiteY0" fmla="*/ 494012 h 2077126"/>
              <a:gd name="connsiteX1" fmla="*/ 148065 w 593089"/>
              <a:gd name="connsiteY1" fmla="*/ 2077126 h 2077126"/>
              <a:gd name="connsiteX2" fmla="*/ 593089 w 593089"/>
              <a:gd name="connsiteY2" fmla="*/ 1626171 h 2077126"/>
              <a:gd name="connsiteX3" fmla="*/ 493702 w 593089"/>
              <a:gd name="connsiteY3" fmla="*/ 0 h 2077126"/>
              <a:gd name="connsiteX4" fmla="*/ 0 w 593089"/>
              <a:gd name="connsiteY4" fmla="*/ 494012 h 2077126"/>
              <a:gd name="connsiteX0" fmla="*/ 0 w 593089"/>
              <a:gd name="connsiteY0" fmla="*/ 494012 h 2077126"/>
              <a:gd name="connsiteX1" fmla="*/ 148065 w 593089"/>
              <a:gd name="connsiteY1" fmla="*/ 2077126 h 2077126"/>
              <a:gd name="connsiteX2" fmla="*/ 593089 w 593089"/>
              <a:gd name="connsiteY2" fmla="*/ 1626171 h 2077126"/>
              <a:gd name="connsiteX3" fmla="*/ 493702 w 593089"/>
              <a:gd name="connsiteY3" fmla="*/ 0 h 2077126"/>
              <a:gd name="connsiteX4" fmla="*/ 0 w 593089"/>
              <a:gd name="connsiteY4" fmla="*/ 494012 h 2077126"/>
              <a:gd name="connsiteX0" fmla="*/ 0 w 593089"/>
              <a:gd name="connsiteY0" fmla="*/ 494012 h 2123308"/>
              <a:gd name="connsiteX1" fmla="*/ 86489 w 593089"/>
              <a:gd name="connsiteY1" fmla="*/ 2123308 h 2123308"/>
              <a:gd name="connsiteX2" fmla="*/ 593089 w 593089"/>
              <a:gd name="connsiteY2" fmla="*/ 1626171 h 2123308"/>
              <a:gd name="connsiteX3" fmla="*/ 493702 w 593089"/>
              <a:gd name="connsiteY3" fmla="*/ 0 h 2123308"/>
              <a:gd name="connsiteX4" fmla="*/ 0 w 593089"/>
              <a:gd name="connsiteY4" fmla="*/ 494012 h 2123308"/>
              <a:gd name="connsiteX0" fmla="*/ 0 w 590010"/>
              <a:gd name="connsiteY0" fmla="*/ 503248 h 2123308"/>
              <a:gd name="connsiteX1" fmla="*/ 83410 w 590010"/>
              <a:gd name="connsiteY1" fmla="*/ 2123308 h 2123308"/>
              <a:gd name="connsiteX2" fmla="*/ 590010 w 590010"/>
              <a:gd name="connsiteY2" fmla="*/ 1626171 h 2123308"/>
              <a:gd name="connsiteX3" fmla="*/ 490623 w 590010"/>
              <a:gd name="connsiteY3" fmla="*/ 0 h 2123308"/>
              <a:gd name="connsiteX4" fmla="*/ 0 w 590010"/>
              <a:gd name="connsiteY4" fmla="*/ 503248 h 2123308"/>
              <a:gd name="connsiteX0" fmla="*/ 0 w 593089"/>
              <a:gd name="connsiteY0" fmla="*/ 497090 h 2123308"/>
              <a:gd name="connsiteX1" fmla="*/ 86489 w 593089"/>
              <a:gd name="connsiteY1" fmla="*/ 2123308 h 2123308"/>
              <a:gd name="connsiteX2" fmla="*/ 593089 w 593089"/>
              <a:gd name="connsiteY2" fmla="*/ 1626171 h 2123308"/>
              <a:gd name="connsiteX3" fmla="*/ 493702 w 593089"/>
              <a:gd name="connsiteY3" fmla="*/ 0 h 2123308"/>
              <a:gd name="connsiteX4" fmla="*/ 0 w 593089"/>
              <a:gd name="connsiteY4" fmla="*/ 497090 h 2123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3089" h="2123308">
                <a:moveTo>
                  <a:pt x="0" y="497090"/>
                </a:moveTo>
                <a:lnTo>
                  <a:pt x="86489" y="2123308"/>
                </a:lnTo>
                <a:lnTo>
                  <a:pt x="593089" y="1626171"/>
                </a:lnTo>
                <a:cubicBezTo>
                  <a:pt x="571538" y="1060767"/>
                  <a:pt x="534303" y="813054"/>
                  <a:pt x="493702" y="0"/>
                </a:cubicBezTo>
                <a:cubicBezTo>
                  <a:pt x="339509" y="169088"/>
                  <a:pt x="149719" y="345079"/>
                  <a:pt x="0" y="49709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/>
              </a:solidFill>
            </a:endParaRPr>
          </a:p>
        </p:txBody>
      </p:sp>
      <p:sp>
        <p:nvSpPr>
          <p:cNvPr id="52" name="Rectangle 7">
            <a:extLst>
              <a:ext uri="{FF2B5EF4-FFF2-40B4-BE49-F238E27FC236}">
                <a16:creationId xmlns="" xmlns:a16="http://schemas.microsoft.com/office/drawing/2014/main" id="{36C1CB4C-7D07-4336-B461-183D6E3BB322}"/>
              </a:ext>
            </a:extLst>
          </p:cNvPr>
          <p:cNvSpPr/>
          <p:nvPr/>
        </p:nvSpPr>
        <p:spPr>
          <a:xfrm rot="2700000">
            <a:off x="387324" y="4863956"/>
            <a:ext cx="2244813" cy="647981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3" name="Rectangle 8">
            <a:extLst>
              <a:ext uri="{FF2B5EF4-FFF2-40B4-BE49-F238E27FC236}">
                <a16:creationId xmlns="" xmlns:a16="http://schemas.microsoft.com/office/drawing/2014/main" id="{C68E812D-2D85-4631-A793-2216E3FE81DB}"/>
              </a:ext>
            </a:extLst>
          </p:cNvPr>
          <p:cNvSpPr/>
          <p:nvPr/>
        </p:nvSpPr>
        <p:spPr>
          <a:xfrm rot="2700000">
            <a:off x="1918080" y="4863956"/>
            <a:ext cx="2244813" cy="647981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4" name="Rectangle 9">
            <a:extLst>
              <a:ext uri="{FF2B5EF4-FFF2-40B4-BE49-F238E27FC236}">
                <a16:creationId xmlns="" xmlns:a16="http://schemas.microsoft.com/office/drawing/2014/main" id="{93537FEA-99A1-4D48-83E1-C451B76B7F3C}"/>
              </a:ext>
            </a:extLst>
          </p:cNvPr>
          <p:cNvSpPr/>
          <p:nvPr/>
        </p:nvSpPr>
        <p:spPr>
          <a:xfrm rot="2700000">
            <a:off x="3448836" y="4863956"/>
            <a:ext cx="2244813" cy="647981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="" xmlns:a16="http://schemas.microsoft.com/office/drawing/2014/main" id="{719DD6F9-1193-46EF-B778-3D2B2352B6EF}"/>
              </a:ext>
            </a:extLst>
          </p:cNvPr>
          <p:cNvSpPr txBox="1"/>
          <p:nvPr/>
        </p:nvSpPr>
        <p:spPr>
          <a:xfrm rot="2700000">
            <a:off x="549331" y="4895557"/>
            <a:ext cx="19398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ko-KR" sz="1600" b="1" dirty="0" smtClean="0"/>
              <a:t>МОТИВАЦИЯ ЧЕРЕЗ ИГРУ</a:t>
            </a:r>
            <a:endParaRPr lang="ko-KR" altLang="en-US" sz="1600" b="1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="" xmlns:a16="http://schemas.microsoft.com/office/drawing/2014/main" id="{80F73B00-38F7-47F2-A183-CB5D4A4A2395}"/>
              </a:ext>
            </a:extLst>
          </p:cNvPr>
          <p:cNvSpPr txBox="1"/>
          <p:nvPr/>
        </p:nvSpPr>
        <p:spPr>
          <a:xfrm rot="2700000">
            <a:off x="2073737" y="4895558"/>
            <a:ext cx="19398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ko-KR" sz="1600" b="1" dirty="0" smtClean="0">
                <a:cs typeface="Arial" pitchFamily="34" charset="0"/>
              </a:rPr>
              <a:t>ОПОРА НА МАЛУЮ РОДИНУ</a:t>
            </a:r>
            <a:endParaRPr lang="ko-KR" altLang="en-US" sz="1600" b="1" dirty="0">
              <a:cs typeface="Arial" pitchFamily="34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="" xmlns:a16="http://schemas.microsoft.com/office/drawing/2014/main" id="{9A6EA669-F6C6-41B6-BD89-4D93A3C89681}"/>
              </a:ext>
            </a:extLst>
          </p:cNvPr>
          <p:cNvSpPr txBox="1"/>
          <p:nvPr/>
        </p:nvSpPr>
        <p:spPr>
          <a:xfrm rot="2700000">
            <a:off x="3598143" y="4895558"/>
            <a:ext cx="19398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ko-KR" sz="1600" b="1" dirty="0" smtClean="0">
                <a:cs typeface="Arial" pitchFamily="34" charset="0"/>
              </a:rPr>
              <a:t>РАЗВИТИЕ РЕЧИ И МЫШЛЕНИЯ </a:t>
            </a:r>
            <a:endParaRPr lang="ko-KR" altLang="en-US" sz="1600" b="1" dirty="0">
              <a:cs typeface="Arial" pitchFamily="34" charset="0"/>
            </a:endParaRPr>
          </a:p>
        </p:txBody>
      </p:sp>
      <p:sp>
        <p:nvSpPr>
          <p:cNvPr id="60" name="Freeform 32">
            <a:extLst>
              <a:ext uri="{FF2B5EF4-FFF2-40B4-BE49-F238E27FC236}">
                <a16:creationId xmlns="" xmlns:a16="http://schemas.microsoft.com/office/drawing/2014/main" id="{368FE530-5098-464F-90DB-B2049E2DE391}"/>
              </a:ext>
            </a:extLst>
          </p:cNvPr>
          <p:cNvSpPr/>
          <p:nvPr/>
        </p:nvSpPr>
        <p:spPr>
          <a:xfrm>
            <a:off x="8817130" y="4270965"/>
            <a:ext cx="1605299" cy="1470397"/>
          </a:xfrm>
          <a:custGeom>
            <a:avLst/>
            <a:gdLst/>
            <a:ahLst/>
            <a:cxnLst/>
            <a:rect l="l" t="t" r="r" b="b"/>
            <a:pathLst>
              <a:path w="3210745" h="2940925">
                <a:moveTo>
                  <a:pt x="340528" y="2526682"/>
                </a:moveTo>
                <a:cubicBezTo>
                  <a:pt x="280875" y="2526682"/>
                  <a:pt x="232516" y="2575041"/>
                  <a:pt x="232516" y="2634694"/>
                </a:cubicBezTo>
                <a:cubicBezTo>
                  <a:pt x="232516" y="2694347"/>
                  <a:pt x="280875" y="2742706"/>
                  <a:pt x="340528" y="2742706"/>
                </a:cubicBezTo>
                <a:cubicBezTo>
                  <a:pt x="400181" y="2742706"/>
                  <a:pt x="448540" y="2694347"/>
                  <a:pt x="448540" y="2634694"/>
                </a:cubicBezTo>
                <a:cubicBezTo>
                  <a:pt x="448540" y="2575041"/>
                  <a:pt x="400181" y="2526682"/>
                  <a:pt x="340528" y="2526682"/>
                </a:cubicBezTo>
                <a:close/>
                <a:moveTo>
                  <a:pt x="1821636" y="152"/>
                </a:moveTo>
                <a:cubicBezTo>
                  <a:pt x="1920275" y="-4956"/>
                  <a:pt x="2051571" y="119306"/>
                  <a:pt x="2102482" y="278737"/>
                </a:cubicBezTo>
                <a:cubicBezTo>
                  <a:pt x="2192513" y="649582"/>
                  <a:pt x="1575154" y="1213351"/>
                  <a:pt x="2006019" y="1236931"/>
                </a:cubicBezTo>
                <a:cubicBezTo>
                  <a:pt x="2310412" y="1206920"/>
                  <a:pt x="2473326" y="1176910"/>
                  <a:pt x="2803442" y="1166192"/>
                </a:cubicBezTo>
                <a:cubicBezTo>
                  <a:pt x="3103547" y="1170479"/>
                  <a:pt x="3152850" y="1361260"/>
                  <a:pt x="3002798" y="1564903"/>
                </a:cubicBezTo>
                <a:cubicBezTo>
                  <a:pt x="3191435" y="1575621"/>
                  <a:pt x="3347919" y="1869296"/>
                  <a:pt x="3022090" y="1989338"/>
                </a:cubicBezTo>
                <a:cubicBezTo>
                  <a:pt x="3332913" y="2182262"/>
                  <a:pt x="3154994" y="2426634"/>
                  <a:pt x="2977074" y="2471650"/>
                </a:cubicBezTo>
                <a:cubicBezTo>
                  <a:pt x="3127127" y="2606697"/>
                  <a:pt x="3109978" y="2709590"/>
                  <a:pt x="2957782" y="2793191"/>
                </a:cubicBezTo>
                <a:cubicBezTo>
                  <a:pt x="2620164" y="2932526"/>
                  <a:pt x="1747715" y="3028988"/>
                  <a:pt x="1253613" y="2818914"/>
                </a:cubicBezTo>
                <a:cubicBezTo>
                  <a:pt x="1018944" y="2738561"/>
                  <a:pt x="869067" y="2654318"/>
                  <a:pt x="700568" y="2648441"/>
                </a:cubicBezTo>
                <a:lnTo>
                  <a:pt x="700568" y="2796242"/>
                </a:lnTo>
                <a:cubicBezTo>
                  <a:pt x="700568" y="2860729"/>
                  <a:pt x="648291" y="2913006"/>
                  <a:pt x="583804" y="2913006"/>
                </a:cubicBezTo>
                <a:lnTo>
                  <a:pt x="0" y="2913006"/>
                </a:lnTo>
                <a:lnTo>
                  <a:pt x="0" y="1400838"/>
                </a:lnTo>
                <a:lnTo>
                  <a:pt x="583804" y="1400838"/>
                </a:lnTo>
                <a:cubicBezTo>
                  <a:pt x="648291" y="1400838"/>
                  <a:pt x="700568" y="1453115"/>
                  <a:pt x="700568" y="1517602"/>
                </a:cubicBezTo>
                <a:lnTo>
                  <a:pt x="700568" y="1571674"/>
                </a:lnTo>
                <a:cubicBezTo>
                  <a:pt x="721537" y="1568378"/>
                  <a:pt x="746526" y="1559634"/>
                  <a:pt x="784162" y="1539180"/>
                </a:cubicBezTo>
                <a:cubicBezTo>
                  <a:pt x="831321" y="1421281"/>
                  <a:pt x="890271" y="1323747"/>
                  <a:pt x="1034964" y="1191915"/>
                </a:cubicBezTo>
                <a:cubicBezTo>
                  <a:pt x="1257900" y="851081"/>
                  <a:pt x="1628744" y="677449"/>
                  <a:pt x="1703770" y="169413"/>
                </a:cubicBezTo>
                <a:cubicBezTo>
                  <a:pt x="1715024" y="52855"/>
                  <a:pt x="1762452" y="3217"/>
                  <a:pt x="1821636" y="152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5" name="Freeform 2">
            <a:extLst>
              <a:ext uri="{FF2B5EF4-FFF2-40B4-BE49-F238E27FC236}">
                <a16:creationId xmlns="" xmlns:a16="http://schemas.microsoft.com/office/drawing/2014/main" id="{C4CB879C-8830-4288-A0B7-8963FDED0B34}"/>
              </a:ext>
            </a:extLst>
          </p:cNvPr>
          <p:cNvSpPr/>
          <p:nvPr/>
        </p:nvSpPr>
        <p:spPr>
          <a:xfrm>
            <a:off x="6537843" y="4093602"/>
            <a:ext cx="593089" cy="2123308"/>
          </a:xfrm>
          <a:custGeom>
            <a:avLst/>
            <a:gdLst>
              <a:gd name="connsiteX0" fmla="*/ 0 w 828136"/>
              <a:gd name="connsiteY0" fmla="*/ 422694 h 2018581"/>
              <a:gd name="connsiteX1" fmla="*/ 414068 w 828136"/>
              <a:gd name="connsiteY1" fmla="*/ 2018581 h 2018581"/>
              <a:gd name="connsiteX2" fmla="*/ 828136 w 828136"/>
              <a:gd name="connsiteY2" fmla="*/ 1570007 h 2018581"/>
              <a:gd name="connsiteX3" fmla="*/ 465826 w 828136"/>
              <a:gd name="connsiteY3" fmla="*/ 0 h 2018581"/>
              <a:gd name="connsiteX4" fmla="*/ 0 w 828136"/>
              <a:gd name="connsiteY4" fmla="*/ 422694 h 2018581"/>
              <a:gd name="connsiteX0" fmla="*/ 0 w 849567"/>
              <a:gd name="connsiteY0" fmla="*/ 422694 h 2018581"/>
              <a:gd name="connsiteX1" fmla="*/ 414068 w 849567"/>
              <a:gd name="connsiteY1" fmla="*/ 2018581 h 2018581"/>
              <a:gd name="connsiteX2" fmla="*/ 849567 w 849567"/>
              <a:gd name="connsiteY2" fmla="*/ 1567626 h 2018581"/>
              <a:gd name="connsiteX3" fmla="*/ 465826 w 849567"/>
              <a:gd name="connsiteY3" fmla="*/ 0 h 2018581"/>
              <a:gd name="connsiteX4" fmla="*/ 0 w 849567"/>
              <a:gd name="connsiteY4" fmla="*/ 422694 h 2018581"/>
              <a:gd name="connsiteX0" fmla="*/ 0 w 849567"/>
              <a:gd name="connsiteY0" fmla="*/ 422694 h 2018581"/>
              <a:gd name="connsiteX1" fmla="*/ 404543 w 849567"/>
              <a:gd name="connsiteY1" fmla="*/ 2018581 h 2018581"/>
              <a:gd name="connsiteX2" fmla="*/ 849567 w 849567"/>
              <a:gd name="connsiteY2" fmla="*/ 1567626 h 2018581"/>
              <a:gd name="connsiteX3" fmla="*/ 465826 w 849567"/>
              <a:gd name="connsiteY3" fmla="*/ 0 h 2018581"/>
              <a:gd name="connsiteX4" fmla="*/ 0 w 849567"/>
              <a:gd name="connsiteY4" fmla="*/ 422694 h 2018581"/>
              <a:gd name="connsiteX0" fmla="*/ 0 w 849567"/>
              <a:gd name="connsiteY0" fmla="*/ 434600 h 2030487"/>
              <a:gd name="connsiteX1" fmla="*/ 404543 w 849567"/>
              <a:gd name="connsiteY1" fmla="*/ 2030487 h 2030487"/>
              <a:gd name="connsiteX2" fmla="*/ 849567 w 849567"/>
              <a:gd name="connsiteY2" fmla="*/ 1579532 h 2030487"/>
              <a:gd name="connsiteX3" fmla="*/ 449157 w 849567"/>
              <a:gd name="connsiteY3" fmla="*/ 0 h 2030487"/>
              <a:gd name="connsiteX4" fmla="*/ 0 w 849567"/>
              <a:gd name="connsiteY4" fmla="*/ 434600 h 2030487"/>
              <a:gd name="connsiteX0" fmla="*/ 0 w 849567"/>
              <a:gd name="connsiteY0" fmla="*/ 434600 h 2030487"/>
              <a:gd name="connsiteX1" fmla="*/ 404543 w 849567"/>
              <a:gd name="connsiteY1" fmla="*/ 2030487 h 2030487"/>
              <a:gd name="connsiteX2" fmla="*/ 849567 w 849567"/>
              <a:gd name="connsiteY2" fmla="*/ 1579532 h 2030487"/>
              <a:gd name="connsiteX3" fmla="*/ 449157 w 849567"/>
              <a:gd name="connsiteY3" fmla="*/ 0 h 2030487"/>
              <a:gd name="connsiteX4" fmla="*/ 0 w 849567"/>
              <a:gd name="connsiteY4" fmla="*/ 434600 h 2030487"/>
              <a:gd name="connsiteX0" fmla="*/ 0 w 849567"/>
              <a:gd name="connsiteY0" fmla="*/ 436981 h 2032868"/>
              <a:gd name="connsiteX1" fmla="*/ 404543 w 849567"/>
              <a:gd name="connsiteY1" fmla="*/ 2032868 h 2032868"/>
              <a:gd name="connsiteX2" fmla="*/ 849567 w 849567"/>
              <a:gd name="connsiteY2" fmla="*/ 1581913 h 2032868"/>
              <a:gd name="connsiteX3" fmla="*/ 442013 w 849567"/>
              <a:gd name="connsiteY3" fmla="*/ 0 h 2032868"/>
              <a:gd name="connsiteX4" fmla="*/ 0 w 849567"/>
              <a:gd name="connsiteY4" fmla="*/ 436981 h 2032868"/>
              <a:gd name="connsiteX0" fmla="*/ 0 w 851948"/>
              <a:gd name="connsiteY0" fmla="*/ 453650 h 2032868"/>
              <a:gd name="connsiteX1" fmla="*/ 406924 w 851948"/>
              <a:gd name="connsiteY1" fmla="*/ 2032868 h 2032868"/>
              <a:gd name="connsiteX2" fmla="*/ 851948 w 851948"/>
              <a:gd name="connsiteY2" fmla="*/ 1581913 h 2032868"/>
              <a:gd name="connsiteX3" fmla="*/ 444394 w 851948"/>
              <a:gd name="connsiteY3" fmla="*/ 0 h 2032868"/>
              <a:gd name="connsiteX4" fmla="*/ 0 w 851948"/>
              <a:gd name="connsiteY4" fmla="*/ 453650 h 2032868"/>
              <a:gd name="connsiteX0" fmla="*/ 0 w 844804"/>
              <a:gd name="connsiteY0" fmla="*/ 444125 h 2032868"/>
              <a:gd name="connsiteX1" fmla="*/ 399780 w 844804"/>
              <a:gd name="connsiteY1" fmla="*/ 2032868 h 2032868"/>
              <a:gd name="connsiteX2" fmla="*/ 844804 w 844804"/>
              <a:gd name="connsiteY2" fmla="*/ 1581913 h 2032868"/>
              <a:gd name="connsiteX3" fmla="*/ 437250 w 844804"/>
              <a:gd name="connsiteY3" fmla="*/ 0 h 2032868"/>
              <a:gd name="connsiteX4" fmla="*/ 0 w 844804"/>
              <a:gd name="connsiteY4" fmla="*/ 444125 h 2032868"/>
              <a:gd name="connsiteX0" fmla="*/ 0 w 844804"/>
              <a:gd name="connsiteY0" fmla="*/ 444125 h 2032868"/>
              <a:gd name="connsiteX1" fmla="*/ 399780 w 844804"/>
              <a:gd name="connsiteY1" fmla="*/ 2032868 h 2032868"/>
              <a:gd name="connsiteX2" fmla="*/ 844804 w 844804"/>
              <a:gd name="connsiteY2" fmla="*/ 1581913 h 2032868"/>
              <a:gd name="connsiteX3" fmla="*/ 437250 w 844804"/>
              <a:gd name="connsiteY3" fmla="*/ 0 h 2032868"/>
              <a:gd name="connsiteX4" fmla="*/ 0 w 844804"/>
              <a:gd name="connsiteY4" fmla="*/ 444125 h 2032868"/>
              <a:gd name="connsiteX0" fmla="*/ 0 w 856710"/>
              <a:gd name="connsiteY0" fmla="*/ 448888 h 2032868"/>
              <a:gd name="connsiteX1" fmla="*/ 411686 w 856710"/>
              <a:gd name="connsiteY1" fmla="*/ 2032868 h 2032868"/>
              <a:gd name="connsiteX2" fmla="*/ 856710 w 856710"/>
              <a:gd name="connsiteY2" fmla="*/ 1581913 h 2032868"/>
              <a:gd name="connsiteX3" fmla="*/ 449156 w 856710"/>
              <a:gd name="connsiteY3" fmla="*/ 0 h 2032868"/>
              <a:gd name="connsiteX4" fmla="*/ 0 w 856710"/>
              <a:gd name="connsiteY4" fmla="*/ 448888 h 2032868"/>
              <a:gd name="connsiteX0" fmla="*/ 0 w 856710"/>
              <a:gd name="connsiteY0" fmla="*/ 486988 h 2070968"/>
              <a:gd name="connsiteX1" fmla="*/ 411686 w 856710"/>
              <a:gd name="connsiteY1" fmla="*/ 2070968 h 2070968"/>
              <a:gd name="connsiteX2" fmla="*/ 856710 w 856710"/>
              <a:gd name="connsiteY2" fmla="*/ 1620013 h 2070968"/>
              <a:gd name="connsiteX3" fmla="*/ 763481 w 856710"/>
              <a:gd name="connsiteY3" fmla="*/ 0 h 2070968"/>
              <a:gd name="connsiteX4" fmla="*/ 0 w 856710"/>
              <a:gd name="connsiteY4" fmla="*/ 486988 h 2070968"/>
              <a:gd name="connsiteX0" fmla="*/ 0 w 856710"/>
              <a:gd name="connsiteY0" fmla="*/ 486988 h 2070968"/>
              <a:gd name="connsiteX1" fmla="*/ 411686 w 856710"/>
              <a:gd name="connsiteY1" fmla="*/ 2070968 h 2070968"/>
              <a:gd name="connsiteX2" fmla="*/ 856710 w 856710"/>
              <a:gd name="connsiteY2" fmla="*/ 1620013 h 2070968"/>
              <a:gd name="connsiteX3" fmla="*/ 763481 w 856710"/>
              <a:gd name="connsiteY3" fmla="*/ 0 h 2070968"/>
              <a:gd name="connsiteX4" fmla="*/ 0 w 856710"/>
              <a:gd name="connsiteY4" fmla="*/ 486988 h 2070968"/>
              <a:gd name="connsiteX0" fmla="*/ 0 w 856710"/>
              <a:gd name="connsiteY0" fmla="*/ 486988 h 2070968"/>
              <a:gd name="connsiteX1" fmla="*/ 411686 w 856710"/>
              <a:gd name="connsiteY1" fmla="*/ 2070968 h 2070968"/>
              <a:gd name="connsiteX2" fmla="*/ 856710 w 856710"/>
              <a:gd name="connsiteY2" fmla="*/ 1620013 h 2070968"/>
              <a:gd name="connsiteX3" fmla="*/ 763481 w 856710"/>
              <a:gd name="connsiteY3" fmla="*/ 0 h 2070968"/>
              <a:gd name="connsiteX4" fmla="*/ 0 w 856710"/>
              <a:gd name="connsiteY4" fmla="*/ 486988 h 2070968"/>
              <a:gd name="connsiteX0" fmla="*/ 0 w 856710"/>
              <a:gd name="connsiteY0" fmla="*/ 486988 h 2070968"/>
              <a:gd name="connsiteX1" fmla="*/ 411686 w 856710"/>
              <a:gd name="connsiteY1" fmla="*/ 2070968 h 2070968"/>
              <a:gd name="connsiteX2" fmla="*/ 856710 w 856710"/>
              <a:gd name="connsiteY2" fmla="*/ 1620013 h 2070968"/>
              <a:gd name="connsiteX3" fmla="*/ 763481 w 856710"/>
              <a:gd name="connsiteY3" fmla="*/ 0 h 2070968"/>
              <a:gd name="connsiteX4" fmla="*/ 0 w 856710"/>
              <a:gd name="connsiteY4" fmla="*/ 486988 h 2070968"/>
              <a:gd name="connsiteX0" fmla="*/ 0 w 856710"/>
              <a:gd name="connsiteY0" fmla="*/ 486988 h 2070968"/>
              <a:gd name="connsiteX1" fmla="*/ 411686 w 856710"/>
              <a:gd name="connsiteY1" fmla="*/ 2070968 h 2070968"/>
              <a:gd name="connsiteX2" fmla="*/ 856710 w 856710"/>
              <a:gd name="connsiteY2" fmla="*/ 1620013 h 2070968"/>
              <a:gd name="connsiteX3" fmla="*/ 763481 w 856710"/>
              <a:gd name="connsiteY3" fmla="*/ 0 h 2070968"/>
              <a:gd name="connsiteX4" fmla="*/ 0 w 856710"/>
              <a:gd name="connsiteY4" fmla="*/ 486988 h 2070968"/>
              <a:gd name="connsiteX0" fmla="*/ 0 w 590010"/>
              <a:gd name="connsiteY0" fmla="*/ 486988 h 2070968"/>
              <a:gd name="connsiteX1" fmla="*/ 144986 w 590010"/>
              <a:gd name="connsiteY1" fmla="*/ 2070968 h 2070968"/>
              <a:gd name="connsiteX2" fmla="*/ 590010 w 590010"/>
              <a:gd name="connsiteY2" fmla="*/ 1620013 h 2070968"/>
              <a:gd name="connsiteX3" fmla="*/ 496781 w 590010"/>
              <a:gd name="connsiteY3" fmla="*/ 0 h 2070968"/>
              <a:gd name="connsiteX4" fmla="*/ 0 w 590010"/>
              <a:gd name="connsiteY4" fmla="*/ 486988 h 2070968"/>
              <a:gd name="connsiteX0" fmla="*/ 0 w 590010"/>
              <a:gd name="connsiteY0" fmla="*/ 515563 h 2070968"/>
              <a:gd name="connsiteX1" fmla="*/ 144986 w 590010"/>
              <a:gd name="connsiteY1" fmla="*/ 2070968 h 2070968"/>
              <a:gd name="connsiteX2" fmla="*/ 590010 w 590010"/>
              <a:gd name="connsiteY2" fmla="*/ 1620013 h 2070968"/>
              <a:gd name="connsiteX3" fmla="*/ 496781 w 590010"/>
              <a:gd name="connsiteY3" fmla="*/ 0 h 2070968"/>
              <a:gd name="connsiteX4" fmla="*/ 0 w 590010"/>
              <a:gd name="connsiteY4" fmla="*/ 515563 h 2070968"/>
              <a:gd name="connsiteX0" fmla="*/ 0 w 593089"/>
              <a:gd name="connsiteY0" fmla="*/ 487854 h 2070968"/>
              <a:gd name="connsiteX1" fmla="*/ 148065 w 593089"/>
              <a:gd name="connsiteY1" fmla="*/ 2070968 h 2070968"/>
              <a:gd name="connsiteX2" fmla="*/ 593089 w 593089"/>
              <a:gd name="connsiteY2" fmla="*/ 1620013 h 2070968"/>
              <a:gd name="connsiteX3" fmla="*/ 499860 w 593089"/>
              <a:gd name="connsiteY3" fmla="*/ 0 h 2070968"/>
              <a:gd name="connsiteX4" fmla="*/ 0 w 593089"/>
              <a:gd name="connsiteY4" fmla="*/ 487854 h 2070968"/>
              <a:gd name="connsiteX0" fmla="*/ 0 w 593089"/>
              <a:gd name="connsiteY0" fmla="*/ 494012 h 2077126"/>
              <a:gd name="connsiteX1" fmla="*/ 148065 w 593089"/>
              <a:gd name="connsiteY1" fmla="*/ 2077126 h 2077126"/>
              <a:gd name="connsiteX2" fmla="*/ 593089 w 593089"/>
              <a:gd name="connsiteY2" fmla="*/ 1626171 h 2077126"/>
              <a:gd name="connsiteX3" fmla="*/ 493702 w 593089"/>
              <a:gd name="connsiteY3" fmla="*/ 0 h 2077126"/>
              <a:gd name="connsiteX4" fmla="*/ 0 w 593089"/>
              <a:gd name="connsiteY4" fmla="*/ 494012 h 2077126"/>
              <a:gd name="connsiteX0" fmla="*/ 0 w 593089"/>
              <a:gd name="connsiteY0" fmla="*/ 494012 h 2077126"/>
              <a:gd name="connsiteX1" fmla="*/ 148065 w 593089"/>
              <a:gd name="connsiteY1" fmla="*/ 2077126 h 2077126"/>
              <a:gd name="connsiteX2" fmla="*/ 593089 w 593089"/>
              <a:gd name="connsiteY2" fmla="*/ 1626171 h 2077126"/>
              <a:gd name="connsiteX3" fmla="*/ 493702 w 593089"/>
              <a:gd name="connsiteY3" fmla="*/ 0 h 2077126"/>
              <a:gd name="connsiteX4" fmla="*/ 0 w 593089"/>
              <a:gd name="connsiteY4" fmla="*/ 494012 h 2077126"/>
              <a:gd name="connsiteX0" fmla="*/ 0 w 593089"/>
              <a:gd name="connsiteY0" fmla="*/ 494012 h 2123308"/>
              <a:gd name="connsiteX1" fmla="*/ 86489 w 593089"/>
              <a:gd name="connsiteY1" fmla="*/ 2123308 h 2123308"/>
              <a:gd name="connsiteX2" fmla="*/ 593089 w 593089"/>
              <a:gd name="connsiteY2" fmla="*/ 1626171 h 2123308"/>
              <a:gd name="connsiteX3" fmla="*/ 493702 w 593089"/>
              <a:gd name="connsiteY3" fmla="*/ 0 h 2123308"/>
              <a:gd name="connsiteX4" fmla="*/ 0 w 593089"/>
              <a:gd name="connsiteY4" fmla="*/ 494012 h 2123308"/>
              <a:gd name="connsiteX0" fmla="*/ 0 w 590010"/>
              <a:gd name="connsiteY0" fmla="*/ 503248 h 2123308"/>
              <a:gd name="connsiteX1" fmla="*/ 83410 w 590010"/>
              <a:gd name="connsiteY1" fmla="*/ 2123308 h 2123308"/>
              <a:gd name="connsiteX2" fmla="*/ 590010 w 590010"/>
              <a:gd name="connsiteY2" fmla="*/ 1626171 h 2123308"/>
              <a:gd name="connsiteX3" fmla="*/ 490623 w 590010"/>
              <a:gd name="connsiteY3" fmla="*/ 0 h 2123308"/>
              <a:gd name="connsiteX4" fmla="*/ 0 w 590010"/>
              <a:gd name="connsiteY4" fmla="*/ 503248 h 2123308"/>
              <a:gd name="connsiteX0" fmla="*/ 0 w 593089"/>
              <a:gd name="connsiteY0" fmla="*/ 497090 h 2123308"/>
              <a:gd name="connsiteX1" fmla="*/ 86489 w 593089"/>
              <a:gd name="connsiteY1" fmla="*/ 2123308 h 2123308"/>
              <a:gd name="connsiteX2" fmla="*/ 593089 w 593089"/>
              <a:gd name="connsiteY2" fmla="*/ 1626171 h 2123308"/>
              <a:gd name="connsiteX3" fmla="*/ 493702 w 593089"/>
              <a:gd name="connsiteY3" fmla="*/ 0 h 2123308"/>
              <a:gd name="connsiteX4" fmla="*/ 0 w 593089"/>
              <a:gd name="connsiteY4" fmla="*/ 497090 h 2123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3089" h="2123308">
                <a:moveTo>
                  <a:pt x="0" y="497090"/>
                </a:moveTo>
                <a:lnTo>
                  <a:pt x="86489" y="2123308"/>
                </a:lnTo>
                <a:lnTo>
                  <a:pt x="593089" y="1626171"/>
                </a:lnTo>
                <a:cubicBezTo>
                  <a:pt x="571538" y="1060767"/>
                  <a:pt x="534303" y="813054"/>
                  <a:pt x="493702" y="0"/>
                </a:cubicBezTo>
                <a:cubicBezTo>
                  <a:pt x="339509" y="169088"/>
                  <a:pt x="149719" y="345079"/>
                  <a:pt x="0" y="497090"/>
                </a:cubicBez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/>
              </a:solidFill>
            </a:endParaRPr>
          </a:p>
        </p:txBody>
      </p:sp>
      <p:sp>
        <p:nvSpPr>
          <p:cNvPr id="55" name="Rectangle 10">
            <a:extLst>
              <a:ext uri="{FF2B5EF4-FFF2-40B4-BE49-F238E27FC236}">
                <a16:creationId xmlns="" xmlns:a16="http://schemas.microsoft.com/office/drawing/2014/main" id="{A8C40AF7-70B6-48E4-80B0-4E4E219D2224}"/>
              </a:ext>
            </a:extLst>
          </p:cNvPr>
          <p:cNvSpPr/>
          <p:nvPr/>
        </p:nvSpPr>
        <p:spPr>
          <a:xfrm rot="2700000">
            <a:off x="4979592" y="4863956"/>
            <a:ext cx="2244813" cy="647981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="" xmlns:a16="http://schemas.microsoft.com/office/drawing/2014/main" id="{F7AFD7FE-A757-4543-99B2-7F5DBF64EE90}"/>
              </a:ext>
            </a:extLst>
          </p:cNvPr>
          <p:cNvSpPr txBox="1"/>
          <p:nvPr/>
        </p:nvSpPr>
        <p:spPr>
          <a:xfrm rot="2700000">
            <a:off x="5162304" y="5098181"/>
            <a:ext cx="19398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ko-KR" sz="1600" b="1" dirty="0" smtClean="0">
                <a:cs typeface="Arial" pitchFamily="34" charset="0"/>
              </a:rPr>
              <a:t>СИТУАЦИЯ УСПЕХА</a:t>
            </a:r>
            <a:endParaRPr lang="ko-KR" altLang="en-US" sz="1600" b="1" dirty="0">
              <a:cs typeface="Arial" pitchFamily="34" charset="0"/>
            </a:endParaRPr>
          </a:p>
        </p:txBody>
      </p:sp>
      <p:sp>
        <p:nvSpPr>
          <p:cNvPr id="24" name="Rectangle 10">
            <a:extLst>
              <a:ext uri="{FF2B5EF4-FFF2-40B4-BE49-F238E27FC236}">
                <a16:creationId xmlns="" xmlns:a16="http://schemas.microsoft.com/office/drawing/2014/main" id="{A8C40AF7-70B6-48E4-80B0-4E4E219D2224}"/>
              </a:ext>
            </a:extLst>
          </p:cNvPr>
          <p:cNvSpPr/>
          <p:nvPr/>
        </p:nvSpPr>
        <p:spPr>
          <a:xfrm rot="2700000">
            <a:off x="6344567" y="4728120"/>
            <a:ext cx="2244813" cy="647981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F7AFD7FE-A757-4543-99B2-7F5DBF64EE90}"/>
              </a:ext>
            </a:extLst>
          </p:cNvPr>
          <p:cNvSpPr txBox="1"/>
          <p:nvPr/>
        </p:nvSpPr>
        <p:spPr>
          <a:xfrm rot="2700000">
            <a:off x="6497460" y="4779601"/>
            <a:ext cx="19398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ko-KR" sz="1600" b="1" dirty="0" smtClean="0">
                <a:cs typeface="Arial" pitchFamily="34" charset="0"/>
              </a:rPr>
              <a:t>ВОВЛЕЧЕНИЕ СЕМЬИ</a:t>
            </a:r>
            <a:endParaRPr lang="ko-KR" altLang="en-US" sz="1600" b="1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41859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2445025" y="198782"/>
            <a:ext cx="9481931" cy="675861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latin typeface="Cambria" pitchFamily="18" charset="0"/>
              </a:rPr>
              <a:t>«Из краеведческого факта — в игровое задание для дошкольников»</a:t>
            </a:r>
            <a:endParaRPr lang="ru-RU" sz="2000" b="1" dirty="0">
              <a:latin typeface="Cambria" pitchFamily="18" charset="0"/>
            </a:endParaRPr>
          </a:p>
        </p:txBody>
      </p:sp>
      <p:graphicFrame>
        <p:nvGraphicFramePr>
          <p:cNvPr id="145" name="Table 2">
            <a:extLst>
              <a:ext uri="{FF2B5EF4-FFF2-40B4-BE49-F238E27FC236}">
                <a16:creationId xmlns="" xmlns:a16="http://schemas.microsoft.com/office/drawing/2014/main" id="{3DE1304F-8701-46B1-A034-624E1DDE75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340359980"/>
              </p:ext>
            </p:extLst>
          </p:nvPr>
        </p:nvGraphicFramePr>
        <p:xfrm>
          <a:off x="1487156" y="2238773"/>
          <a:ext cx="10130269" cy="435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2228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60798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138779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ko-KR" sz="3200" b="1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cs typeface="Arial" pitchFamily="34" charset="0"/>
                        </a:rPr>
                        <a:t> БЕРЕМ</a:t>
                      </a:r>
                      <a:r>
                        <a:rPr lang="ru-RU" altLang="ko-KR" sz="3200" b="1" kern="1200" baseline="0" dirty="0" smtClean="0">
                          <a:solidFill>
                            <a:schemeClr val="tx1"/>
                          </a:solidFill>
                          <a:latin typeface="Cambria" pitchFamily="18" charset="0"/>
                          <a:cs typeface="Arial" pitchFamily="34" charset="0"/>
                        </a:rPr>
                        <a:t> ФАКТ :</a:t>
                      </a:r>
                      <a:endParaRPr lang="en-JM" altLang="ko-KR" sz="3200" b="1" dirty="0">
                        <a:solidFill>
                          <a:schemeClr val="tx1"/>
                        </a:solidFill>
                        <a:latin typeface="Cambria" pitchFamily="18" charset="0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0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Омск — один из старейших городов Западной Сибири, он основан в 1716 году в ходе русской колонизации Сибири экспедицией Ивана Бухгольца как Омский острог. Здесь сохранилось множество  памятников истории и архитектуры, которые напоминают о знаменательных событиях в жизни города или известных личностях, чья жизнь была связана с Омском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2863780" y="1222427"/>
            <a:ext cx="810901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mbria" pitchFamily="18" charset="0"/>
              </a:rPr>
              <a:t>Универсальный алгоритм </a:t>
            </a:r>
          </a:p>
          <a:p>
            <a:pPr algn="ctr"/>
            <a:r>
              <a:rPr lang="ru-RU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mbria" pitchFamily="18" charset="0"/>
              </a:rPr>
              <a:t>«факт → вопрос для викторины»</a:t>
            </a:r>
            <a:endParaRPr lang="ru-RU" sz="2400" b="1" dirty="0">
              <a:solidFill>
                <a:schemeClr val="tx2">
                  <a:lumMod val="60000"/>
                  <a:lumOff val="40000"/>
                </a:schemeClr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58196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2445025" y="198782"/>
            <a:ext cx="9481931" cy="675861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latin typeface="Cambria" pitchFamily="18" charset="0"/>
              </a:rPr>
              <a:t>«Из краеведческого факта — в игровое задание для дошкольников»</a:t>
            </a:r>
            <a:endParaRPr lang="ru-RU" sz="2000" b="1" dirty="0">
              <a:latin typeface="Cambria" pitchFamily="18" charset="0"/>
            </a:endParaRPr>
          </a:p>
        </p:txBody>
      </p:sp>
      <p:graphicFrame>
        <p:nvGraphicFramePr>
          <p:cNvPr id="145" name="Table 2">
            <a:extLst>
              <a:ext uri="{FF2B5EF4-FFF2-40B4-BE49-F238E27FC236}">
                <a16:creationId xmlns="" xmlns:a16="http://schemas.microsoft.com/office/drawing/2014/main" id="{3DE1304F-8701-46B1-A034-624E1DDE75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340359980"/>
              </p:ext>
            </p:extLst>
          </p:nvPr>
        </p:nvGraphicFramePr>
        <p:xfrm>
          <a:off x="1436914" y="2479933"/>
          <a:ext cx="10130269" cy="301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2228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60798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13877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ВЫДЕЛЯЕМ ОБРАЗ,</a:t>
                      </a:r>
                      <a:r>
                        <a:rPr lang="ru-RU" sz="2800" b="1" kern="1200" baseline="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 СМЫСЛ, </a:t>
                      </a:r>
                      <a:r>
                        <a:rPr lang="ru-RU" sz="2800" b="1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УБИРАЕМ</a:t>
                      </a:r>
                      <a:r>
                        <a:rPr lang="ru-RU" sz="2800" b="1" kern="1200" baseline="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 ДАТЫ, ЦИФРЫ, 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kern="1200" baseline="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СЛОЖНЫЕ 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kern="1200" baseline="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ТЕРМИНЫ 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b="0" i="0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Омск — очень старый город. Его начали строить давно-давно — как крепость, чтобы защищать людей. С тех пор в Омске осталось много красивых и интересных зданий и памятников</a:t>
                      </a:r>
                      <a:endParaRPr lang="en-JM" altLang="ko-KR" sz="3200" b="0" i="0" dirty="0">
                        <a:solidFill>
                          <a:schemeClr val="tx1"/>
                        </a:solidFill>
                        <a:latin typeface="Cambria" pitchFamily="18" charset="0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2863780" y="1222427"/>
            <a:ext cx="810901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mbria" pitchFamily="18" charset="0"/>
              </a:rPr>
              <a:t>Универсальный алгоритм </a:t>
            </a:r>
          </a:p>
          <a:p>
            <a:pPr algn="ctr"/>
            <a:r>
              <a:rPr lang="ru-RU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mbria" pitchFamily="18" charset="0"/>
              </a:rPr>
              <a:t>«факт → вопрос для викторины»</a:t>
            </a:r>
            <a:endParaRPr lang="ru-RU" sz="2400" b="1" dirty="0">
              <a:solidFill>
                <a:schemeClr val="tx2">
                  <a:lumMod val="60000"/>
                  <a:lumOff val="40000"/>
                </a:schemeClr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58196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2445025" y="198782"/>
            <a:ext cx="9481931" cy="675861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latin typeface="Cambria" pitchFamily="18" charset="0"/>
              </a:rPr>
              <a:t>«Из краеведческого факта — в игровое задание для дошкольников»</a:t>
            </a:r>
            <a:endParaRPr lang="ru-RU" sz="2000" b="1" dirty="0">
              <a:latin typeface="Cambria" pitchFamily="18" charset="0"/>
            </a:endParaRPr>
          </a:p>
        </p:txBody>
      </p:sp>
      <p:graphicFrame>
        <p:nvGraphicFramePr>
          <p:cNvPr id="145" name="Table 2">
            <a:extLst>
              <a:ext uri="{FF2B5EF4-FFF2-40B4-BE49-F238E27FC236}">
                <a16:creationId xmlns="" xmlns:a16="http://schemas.microsoft.com/office/drawing/2014/main" id="{3DE1304F-8701-46B1-A034-624E1DDE75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340359980"/>
              </p:ext>
            </p:extLst>
          </p:nvPr>
        </p:nvGraphicFramePr>
        <p:xfrm>
          <a:off x="1436914" y="2479933"/>
          <a:ext cx="10130269" cy="3383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9827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33199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138779">
                <a:tc>
                  <a:txBody>
                    <a:bodyPr/>
                    <a:lstStyle/>
                    <a:p>
                      <a:pPr lvl="0" algn="ctr"/>
                      <a:r>
                        <a:rPr lang="ru-RU" sz="2800" b="1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ОПРЕДЕЛЯЕМ ОБРАЗОВАТЕЛЬНЫЙ ЭФФЕКТ</a:t>
                      </a:r>
                      <a:endParaRPr lang="ru-RU" sz="2800" kern="1200" dirty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ko-KR" sz="3600" b="0" i="1" dirty="0" smtClean="0">
                          <a:solidFill>
                            <a:schemeClr val="tx1"/>
                          </a:solidFill>
                          <a:latin typeface="Cambria" pitchFamily="18" charset="0"/>
                          <a:cs typeface="Arial" pitchFamily="34" charset="0"/>
                        </a:rPr>
                        <a:t>Познавательное</a:t>
                      </a:r>
                      <a:r>
                        <a:rPr lang="ru-RU" altLang="ko-KR" sz="3600" b="0" i="1" baseline="0" dirty="0" smtClean="0">
                          <a:solidFill>
                            <a:schemeClr val="tx1"/>
                          </a:solidFill>
                          <a:latin typeface="Cambria" pitchFamily="18" charset="0"/>
                          <a:cs typeface="Arial" pitchFamily="34" charset="0"/>
                        </a:rPr>
                        <a:t> развитие: </a:t>
                      </a:r>
                      <a:r>
                        <a:rPr lang="ru-RU" altLang="ko-KR" sz="3600" b="0" baseline="0" dirty="0" smtClean="0">
                          <a:solidFill>
                            <a:schemeClr val="tx1"/>
                          </a:solidFill>
                          <a:latin typeface="Cambria" pitchFamily="18" charset="0"/>
                          <a:cs typeface="Arial" pitchFamily="34" charset="0"/>
                        </a:rPr>
                        <a:t>сравнение, анализ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altLang="ko-KR" sz="3600" b="0" baseline="0" dirty="0" smtClean="0">
                        <a:solidFill>
                          <a:schemeClr val="tx1"/>
                        </a:solidFill>
                        <a:latin typeface="Cambria" pitchFamily="18" charset="0"/>
                        <a:cs typeface="Arial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ko-KR" sz="3600" b="0" i="1" baseline="0" dirty="0" smtClean="0">
                          <a:solidFill>
                            <a:schemeClr val="tx1"/>
                          </a:solidFill>
                          <a:latin typeface="Cambria" pitchFamily="18" charset="0"/>
                          <a:cs typeface="Arial" pitchFamily="34" charset="0"/>
                        </a:rPr>
                        <a:t>Социально – коммуникативное развитие: </a:t>
                      </a:r>
                      <a:r>
                        <a:rPr lang="ru-RU" altLang="ko-KR" sz="3600" b="0" baseline="0" dirty="0" smtClean="0">
                          <a:solidFill>
                            <a:schemeClr val="tx1"/>
                          </a:solidFill>
                          <a:latin typeface="Cambria" pitchFamily="18" charset="0"/>
                          <a:cs typeface="Arial" pitchFamily="34" charset="0"/>
                        </a:rPr>
                        <a:t>интерес к родному городу </a:t>
                      </a:r>
                      <a:endParaRPr lang="en-JM" altLang="ko-KR" sz="3600" b="0" dirty="0">
                        <a:solidFill>
                          <a:schemeClr val="tx1"/>
                        </a:solidFill>
                        <a:latin typeface="Cambria" pitchFamily="18" charset="0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2863780" y="1222427"/>
            <a:ext cx="810901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mbria" pitchFamily="18" charset="0"/>
              </a:rPr>
              <a:t>Универсальный алгоритм </a:t>
            </a:r>
          </a:p>
          <a:p>
            <a:pPr algn="ctr"/>
            <a:r>
              <a:rPr lang="ru-RU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mbria" pitchFamily="18" charset="0"/>
              </a:rPr>
              <a:t>«факт → вопрос для викторины»</a:t>
            </a:r>
            <a:endParaRPr lang="ru-RU" sz="2400" b="1" dirty="0">
              <a:solidFill>
                <a:schemeClr val="tx2">
                  <a:lumMod val="60000"/>
                  <a:lumOff val="40000"/>
                </a:schemeClr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58196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2445025" y="198782"/>
            <a:ext cx="9481931" cy="675861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latin typeface="Cambria" pitchFamily="18" charset="0"/>
              </a:rPr>
              <a:t>«Из краеведческого факта — в игровое задание для дошкольников»</a:t>
            </a:r>
            <a:endParaRPr lang="ru-RU" sz="2000" b="1" dirty="0">
              <a:latin typeface="Cambria" pitchFamily="18" charset="0"/>
            </a:endParaRPr>
          </a:p>
        </p:txBody>
      </p:sp>
      <p:graphicFrame>
        <p:nvGraphicFramePr>
          <p:cNvPr id="145" name="Table 2">
            <a:extLst>
              <a:ext uri="{FF2B5EF4-FFF2-40B4-BE49-F238E27FC236}">
                <a16:creationId xmlns="" xmlns:a16="http://schemas.microsoft.com/office/drawing/2014/main" id="{3DE1304F-8701-46B1-A034-624E1DDE75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340359980"/>
              </p:ext>
            </p:extLst>
          </p:nvPr>
        </p:nvGraphicFramePr>
        <p:xfrm>
          <a:off x="1779002" y="2141579"/>
          <a:ext cx="10130269" cy="3505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9827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33199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13877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altLang="ko-KR" sz="2800" b="1" kern="1200" dirty="0" smtClean="0">
                        <a:solidFill>
                          <a:schemeClr val="tx1"/>
                        </a:solidFill>
                        <a:latin typeface="Cambria" pitchFamily="18" charset="0"/>
                        <a:cs typeface="Arial" pitchFamily="34" charset="0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kern="1200" baseline="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ФОРМУЛИРУЕМ 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kern="1200" baseline="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ВВЕДЕНИЕ</a:t>
                      </a:r>
                      <a:endParaRPr lang="en-JM" altLang="ko-KR" sz="3200" b="1" dirty="0" smtClean="0">
                        <a:solidFill>
                          <a:schemeClr val="tx1"/>
                        </a:solidFill>
                        <a:latin typeface="Cambria" pitchFamily="18" charset="0"/>
                        <a:cs typeface="Arial" pitchFamily="34" charset="0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ko-KR" sz="2800" b="1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cs typeface="Arial" pitchFamily="34" charset="0"/>
                        </a:rPr>
                        <a:t>КАК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ko-KR" sz="2800" b="1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cs typeface="Arial" pitchFamily="34" charset="0"/>
                        </a:rPr>
                        <a:t> МИНИ – СИТУАЦИЮ</a:t>
                      </a:r>
                      <a:r>
                        <a:rPr lang="ru-RU" altLang="ko-KR" sz="2800" b="1" kern="1200" baseline="0" dirty="0" smtClean="0">
                          <a:solidFill>
                            <a:schemeClr val="tx1"/>
                          </a:solidFill>
                          <a:latin typeface="Cambria" pitchFamily="18" charset="0"/>
                          <a:cs typeface="Arial" pitchFamily="34" charset="0"/>
                        </a:rPr>
                        <a:t> </a:t>
                      </a:r>
                      <a:r>
                        <a:rPr lang="ru-RU" sz="2800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800" b="1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ИЛИ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 КАК  ЗАГАДКУ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800" kern="1200" dirty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0" i="0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Омск – город старинный. За много лет на его земле появилось множество интересных мест, удивительные красоте сооружения, памятники. Ты часто бывал на улицах нашего города…</a:t>
                      </a:r>
                      <a:endParaRPr lang="ru-RU" sz="3200" b="0" i="0" kern="1200" dirty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2863780" y="1222427"/>
            <a:ext cx="810901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mbria" pitchFamily="18" charset="0"/>
              </a:rPr>
              <a:t>Универсальный алгоритм </a:t>
            </a:r>
          </a:p>
          <a:p>
            <a:pPr algn="ctr"/>
            <a:r>
              <a:rPr lang="ru-RU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mbria" pitchFamily="18" charset="0"/>
              </a:rPr>
              <a:t>«факт → вопрос для викторины»</a:t>
            </a:r>
            <a:endParaRPr lang="ru-RU" sz="2400" b="1" dirty="0">
              <a:solidFill>
                <a:schemeClr val="tx2">
                  <a:lumMod val="60000"/>
                  <a:lumOff val="40000"/>
                </a:schemeClr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58196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2445025" y="198782"/>
            <a:ext cx="9481931" cy="675861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latin typeface="Cambria" pitchFamily="18" charset="0"/>
              </a:rPr>
              <a:t>«Из краеведческого факта — в игровое задание для дошкольников»</a:t>
            </a:r>
            <a:endParaRPr lang="ru-RU" sz="2000" b="1" dirty="0">
              <a:latin typeface="Cambria" pitchFamily="18" charset="0"/>
            </a:endParaRPr>
          </a:p>
        </p:txBody>
      </p:sp>
      <p:graphicFrame>
        <p:nvGraphicFramePr>
          <p:cNvPr id="145" name="Table 2">
            <a:extLst>
              <a:ext uri="{FF2B5EF4-FFF2-40B4-BE49-F238E27FC236}">
                <a16:creationId xmlns="" xmlns:a16="http://schemas.microsoft.com/office/drawing/2014/main" id="{3DE1304F-8701-46B1-A034-624E1DDE75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340359980"/>
              </p:ext>
            </p:extLst>
          </p:nvPr>
        </p:nvGraphicFramePr>
        <p:xfrm>
          <a:off x="1406769" y="2861771"/>
          <a:ext cx="10130269" cy="3078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9827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33199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13877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altLang="ko-KR" sz="2800" b="1" kern="1200" dirty="0" smtClean="0">
                        <a:solidFill>
                          <a:schemeClr val="tx1"/>
                        </a:solidFill>
                        <a:latin typeface="Cambria" pitchFamily="18" charset="0"/>
                        <a:cs typeface="Arial" pitchFamily="34" charset="0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ko-KR" sz="2800" b="1" kern="1200" baseline="0" dirty="0" smtClean="0">
                          <a:solidFill>
                            <a:schemeClr val="tx1"/>
                          </a:solidFill>
                          <a:latin typeface="Cambria" pitchFamily="18" charset="0"/>
                          <a:cs typeface="Arial" pitchFamily="34" charset="0"/>
                        </a:rPr>
                        <a:t>ПОДБИРАЕМ ИГРОВУЮ МЕХАНИКУ И НАГЛЯДНУЮ ОПОРУ ДЛЯ ВОПРОСА</a:t>
                      </a:r>
                      <a:endParaRPr lang="en-JM" altLang="ko-KR" sz="2800" b="1" dirty="0" smtClean="0">
                        <a:solidFill>
                          <a:schemeClr val="tx1"/>
                        </a:solidFill>
                        <a:latin typeface="Cambria" pitchFamily="18" charset="0"/>
                        <a:cs typeface="Arial" pitchFamily="34" charset="0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800" kern="1200" dirty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0" kern="1200" dirty="0" smtClean="0">
                          <a:solidFill>
                            <a:schemeClr val="dk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...зачеркни достопримечательности, которые ты не увидишь в нашем городе </a:t>
                      </a:r>
                      <a:endParaRPr lang="ru-RU" sz="3600" b="0" dirty="0">
                        <a:latin typeface="Cambria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2863780" y="1222427"/>
            <a:ext cx="810901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mbria" pitchFamily="18" charset="0"/>
              </a:rPr>
              <a:t>Универсальный алгоритм </a:t>
            </a:r>
          </a:p>
          <a:p>
            <a:pPr algn="ctr"/>
            <a:r>
              <a:rPr lang="ru-RU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mbria" pitchFamily="18" charset="0"/>
              </a:rPr>
              <a:t>«факт → вопрос для викторины»</a:t>
            </a:r>
            <a:endParaRPr lang="ru-RU" sz="2400" b="1" dirty="0">
              <a:solidFill>
                <a:schemeClr val="tx2">
                  <a:lumMod val="60000"/>
                  <a:lumOff val="40000"/>
                </a:schemeClr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58196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2445025" y="198782"/>
            <a:ext cx="9481931" cy="675861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latin typeface="Cambria" pitchFamily="18" charset="0"/>
              </a:rPr>
              <a:t>«Из краеведческого факта — в игровое задание для дошкольников»</a:t>
            </a:r>
            <a:endParaRPr lang="ru-RU" sz="2000" b="1" dirty="0">
              <a:latin typeface="Cambria" pitchFamily="18" charset="0"/>
            </a:endParaRPr>
          </a:p>
        </p:txBody>
      </p:sp>
      <p:graphicFrame>
        <p:nvGraphicFramePr>
          <p:cNvPr id="145" name="Table 2">
            <a:extLst>
              <a:ext uri="{FF2B5EF4-FFF2-40B4-BE49-F238E27FC236}">
                <a16:creationId xmlns="" xmlns:a16="http://schemas.microsoft.com/office/drawing/2014/main" id="{3DE1304F-8701-46B1-A034-624E1DDE75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340359980"/>
              </p:ext>
            </p:extLst>
          </p:nvPr>
        </p:nvGraphicFramePr>
        <p:xfrm>
          <a:off x="1406769" y="2861771"/>
          <a:ext cx="10130269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9827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33199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13877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altLang="ko-KR" sz="2800" b="1" kern="1200" dirty="0" smtClean="0">
                        <a:solidFill>
                          <a:schemeClr val="tx1"/>
                        </a:solidFill>
                        <a:latin typeface="Cambria" pitchFamily="18" charset="0"/>
                        <a:cs typeface="Arial" pitchFamily="34" charset="0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800" b="1" kern="1200" dirty="0" smtClean="0">
                        <a:solidFill>
                          <a:schemeClr val="dk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kern="1200" dirty="0" smtClean="0">
                          <a:solidFill>
                            <a:schemeClr val="dk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АДАПТИРУЕМ</a:t>
                      </a:r>
                      <a:r>
                        <a:rPr lang="ru-RU" sz="2800" b="1" kern="1200" baseline="0" dirty="0" smtClean="0">
                          <a:solidFill>
                            <a:schemeClr val="dk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 ДЛЯ 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kern="1200" baseline="0" dirty="0" smtClean="0">
                          <a:solidFill>
                            <a:schemeClr val="dk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ДЕТЕЙ </a:t>
                      </a:r>
                      <a:r>
                        <a:rPr lang="ru-RU" sz="2800" b="1" kern="1200" dirty="0" smtClean="0">
                          <a:solidFill>
                            <a:schemeClr val="dk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ОВЗ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800" kern="1200" dirty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600" b="0" kern="1200" dirty="0" smtClean="0">
                          <a:solidFill>
                            <a:schemeClr val="dk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уменьшить количество объектов</a:t>
                      </a:r>
                      <a:r>
                        <a:rPr lang="ru-RU" sz="3600" b="0" kern="1200" baseline="0" dirty="0" smtClean="0">
                          <a:solidFill>
                            <a:schemeClr val="dk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 для выбора</a:t>
                      </a:r>
                      <a:endParaRPr lang="ru-RU" sz="3600" b="0" kern="1200" dirty="0" smtClean="0">
                        <a:solidFill>
                          <a:schemeClr val="dk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2863780" y="1222427"/>
            <a:ext cx="810901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mbria" pitchFamily="18" charset="0"/>
              </a:rPr>
              <a:t>Универсальный алгоритм </a:t>
            </a:r>
          </a:p>
          <a:p>
            <a:pPr algn="ctr"/>
            <a:r>
              <a:rPr lang="ru-RU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mbria" pitchFamily="18" charset="0"/>
              </a:rPr>
              <a:t>«факт → вопрос для викторины»</a:t>
            </a:r>
            <a:endParaRPr lang="ru-RU" sz="2400" b="1" dirty="0">
              <a:solidFill>
                <a:schemeClr val="tx2">
                  <a:lumMod val="60000"/>
                  <a:lumOff val="40000"/>
                </a:schemeClr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58196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2445025" y="198782"/>
            <a:ext cx="9481931" cy="675861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latin typeface="Cambria" pitchFamily="18" charset="0"/>
              </a:rPr>
              <a:t>«Из краеведческого факта — в игровое задание для дошкольников»</a:t>
            </a:r>
            <a:endParaRPr lang="ru-RU" sz="2000" b="1" dirty="0">
              <a:latin typeface="Cambria" pitchFamily="18" charset="0"/>
            </a:endParaRPr>
          </a:p>
        </p:txBody>
      </p:sp>
      <p:graphicFrame>
        <p:nvGraphicFramePr>
          <p:cNvPr id="145" name="Table 2">
            <a:extLst>
              <a:ext uri="{FF2B5EF4-FFF2-40B4-BE49-F238E27FC236}">
                <a16:creationId xmlns="" xmlns:a16="http://schemas.microsoft.com/office/drawing/2014/main" id="{3DE1304F-8701-46B1-A034-624E1DDE75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340359980"/>
              </p:ext>
            </p:extLst>
          </p:nvPr>
        </p:nvGraphicFramePr>
        <p:xfrm>
          <a:off x="1406769" y="2861771"/>
          <a:ext cx="10130269" cy="3383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9827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33199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13877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altLang="ko-KR" sz="2800" b="1" kern="1200" dirty="0" smtClean="0">
                        <a:solidFill>
                          <a:schemeClr val="tx1"/>
                        </a:solidFill>
                        <a:latin typeface="Cambria" pitchFamily="18" charset="0"/>
                        <a:cs typeface="Arial" pitchFamily="34" charset="0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800" b="1" kern="1200" dirty="0" smtClean="0">
                        <a:solidFill>
                          <a:schemeClr val="dk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kern="1200" dirty="0" smtClean="0">
                          <a:solidFill>
                            <a:schemeClr val="dk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ВСТРАИВАЕМ В 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kern="1200" dirty="0" smtClean="0">
                          <a:solidFill>
                            <a:schemeClr val="dk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  РППС</a:t>
                      </a:r>
                      <a:endParaRPr lang="en-JM" altLang="ko-KR" sz="2800" b="1" dirty="0" smtClean="0">
                        <a:solidFill>
                          <a:schemeClr val="tx1"/>
                        </a:solidFill>
                        <a:latin typeface="Cambria" pitchFamily="18" charset="0"/>
                        <a:cs typeface="Arial" pitchFamily="34" charset="0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800" kern="1200" dirty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3600" b="0" kern="1200" dirty="0" smtClean="0">
                        <a:solidFill>
                          <a:schemeClr val="dk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600" b="0" i="0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Мини ‑ альбом</a:t>
                      </a:r>
                      <a:r>
                        <a:rPr lang="ru-RU" sz="3600" b="0" i="0" dirty="0" smtClean="0">
                          <a:solidFill>
                            <a:schemeClr val="tx1"/>
                          </a:solidFill>
                          <a:latin typeface="Cambria" pitchFamily="18" charset="0"/>
                        </a:rPr>
                        <a:t> или папка «Знакомые места Омска», л</a:t>
                      </a:r>
                      <a:r>
                        <a:rPr lang="ru-RU" sz="3600" b="0" i="0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ото</a:t>
                      </a:r>
                      <a:r>
                        <a:rPr lang="ru-RU" sz="3600" b="0" i="0" dirty="0" smtClean="0">
                          <a:solidFill>
                            <a:schemeClr val="tx1"/>
                          </a:solidFill>
                          <a:latin typeface="Cambria" pitchFamily="18" charset="0"/>
                        </a:rPr>
                        <a:t> «Достопримечательности Омска»</a:t>
                      </a:r>
                      <a:endParaRPr lang="ru-RU" sz="3600" b="0" i="0" kern="1200" baseline="0" dirty="0" smtClean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2863780" y="1222427"/>
            <a:ext cx="810901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mbria" pitchFamily="18" charset="0"/>
              </a:rPr>
              <a:t>Универсальный алгоритм </a:t>
            </a:r>
          </a:p>
          <a:p>
            <a:pPr algn="ctr"/>
            <a:r>
              <a:rPr lang="ru-RU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mbria" pitchFamily="18" charset="0"/>
              </a:rPr>
              <a:t>«факт → вопрос для викторины»</a:t>
            </a:r>
            <a:endParaRPr lang="ru-RU" sz="2400" b="1" dirty="0">
              <a:solidFill>
                <a:schemeClr val="tx2">
                  <a:lumMod val="60000"/>
                  <a:lumOff val="40000"/>
                </a:schemeClr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58196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2514599" y="268356"/>
            <a:ext cx="9481931" cy="834888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latin typeface="Cambria" pitchFamily="18" charset="0"/>
              </a:rPr>
              <a:t>«Из краеведческого факта — в игровое задание для дошкольников»</a:t>
            </a:r>
            <a:endParaRPr lang="ru-RU" sz="2000" b="1" dirty="0">
              <a:latin typeface="Cambria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A49E5974-AF17-4D3E-8E1A-3323B6E80DA6}"/>
              </a:ext>
            </a:extLst>
          </p:cNvPr>
          <p:cNvSpPr txBox="1"/>
          <p:nvPr/>
        </p:nvSpPr>
        <p:spPr>
          <a:xfrm>
            <a:off x="2128206" y="995233"/>
            <a:ext cx="540378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400" dirty="0" smtClean="0">
                <a:latin typeface="Cambria" pitchFamily="18" charset="0"/>
              </a:rPr>
              <a:t>Омск – город старинный.</a:t>
            </a:r>
          </a:p>
          <a:p>
            <a:pPr algn="ctr">
              <a:lnSpc>
                <a:spcPct val="150000"/>
              </a:lnSpc>
            </a:pPr>
            <a:r>
              <a:rPr lang="ru-RU" sz="2400" dirty="0" smtClean="0">
                <a:latin typeface="Cambria" pitchFamily="18" charset="0"/>
              </a:rPr>
              <a:t> За много лет на его земле появилось множество интересных мест, удивительные красоте сооружения, памятники. </a:t>
            </a:r>
          </a:p>
          <a:p>
            <a:pPr algn="ctr">
              <a:lnSpc>
                <a:spcPct val="150000"/>
              </a:lnSpc>
            </a:pPr>
            <a:r>
              <a:rPr lang="ru-RU" sz="2400" dirty="0" smtClean="0">
                <a:latin typeface="Cambria" pitchFamily="18" charset="0"/>
              </a:rPr>
              <a:t>Ты часто бывал на улицах нашего города. </a:t>
            </a:r>
          </a:p>
          <a:p>
            <a:pPr algn="ctr">
              <a:lnSpc>
                <a:spcPct val="150000"/>
              </a:lnSpc>
            </a:pPr>
            <a:r>
              <a:rPr lang="ru-RU" sz="2400" dirty="0" smtClean="0">
                <a:latin typeface="Cambria" pitchFamily="18" charset="0"/>
              </a:rPr>
              <a:t>Зачеркни достопримечательности, которые ты не увидишь в нашем городе. </a:t>
            </a:r>
            <a:endParaRPr lang="ru-RU" sz="2400" dirty="0">
              <a:latin typeface="Cambria" pitchFamily="18" charset="0"/>
            </a:endParaRPr>
          </a:p>
        </p:txBody>
      </p:sp>
      <p:pic>
        <p:nvPicPr>
          <p:cNvPr id="6" name="Picture 2" descr="C:\Users\мет_каб\Downloads\2026-10-08_18-03-44.png"/>
          <p:cNvPicPr>
            <a:picLocks noChangeAspect="1" noChangeArrowheads="1"/>
          </p:cNvPicPr>
          <p:nvPr/>
        </p:nvPicPr>
        <p:blipFill>
          <a:blip r:embed="rId4" cstate="print"/>
          <a:srcRect l="7175" t="22356" r="2523" b="2695"/>
          <a:stretch>
            <a:fillRect/>
          </a:stretch>
        </p:blipFill>
        <p:spPr bwMode="auto">
          <a:xfrm>
            <a:off x="7435004" y="1270449"/>
            <a:ext cx="4450879" cy="452344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358196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2514599" y="268356"/>
            <a:ext cx="9481931" cy="834888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latin typeface="Cambria" pitchFamily="18" charset="0"/>
              </a:rPr>
              <a:t>«Из краеведческого факта — в игровое задание для дошкольников»</a:t>
            </a:r>
            <a:endParaRPr lang="ru-RU" sz="2000" b="1" dirty="0">
              <a:latin typeface="Cambria" pitchFamily="18" charset="0"/>
            </a:endParaRPr>
          </a:p>
        </p:txBody>
      </p:sp>
      <p:graphicFrame>
        <p:nvGraphicFramePr>
          <p:cNvPr id="6" name="Table 2">
            <a:extLst>
              <a:ext uri="{FF2B5EF4-FFF2-40B4-BE49-F238E27FC236}">
                <a16:creationId xmlns="" xmlns:a16="http://schemas.microsoft.com/office/drawing/2014/main" id="{3DE1304F-8701-46B1-A034-624E1DDE75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340359980"/>
              </p:ext>
            </p:extLst>
          </p:nvPr>
        </p:nvGraphicFramePr>
        <p:xfrm>
          <a:off x="2152481" y="1181437"/>
          <a:ext cx="4795710" cy="54813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9571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573258">
                <a:tc>
                  <a:txBody>
                    <a:bodyPr/>
                    <a:lstStyle/>
                    <a:p>
                      <a:pPr lvl="0" algn="ctr"/>
                      <a:r>
                        <a:rPr lang="ru-RU" sz="1900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БЕРЕМ</a:t>
                      </a:r>
                      <a:r>
                        <a:rPr lang="ru-RU" sz="1900" kern="1200" baseline="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 ФАКТ</a:t>
                      </a:r>
                      <a:endParaRPr lang="ru-RU" sz="1900" kern="1200" dirty="0" smtClean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alpha val="20000"/>
                      </a:schemeClr>
                    </a:solidFill>
                  </a:tcPr>
                </a:tc>
              </a:tr>
              <a:tr h="70341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1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ВЫДЕЛЯЕМ </a:t>
                      </a:r>
                      <a:r>
                        <a:rPr lang="ru-RU" sz="1900" b="1" kern="1200" baseline="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СМЫСЛ </a:t>
                      </a:r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УБИРАЕМ</a:t>
                      </a:r>
                      <a:r>
                        <a:rPr lang="ru-RU" sz="2000" b="1" kern="1200" baseline="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 ДАТЫ,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kern="1200" baseline="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 ЦИФРЫ, СЛОЖНЫЕ 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kern="1200" baseline="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ТЕРМИНЫ</a:t>
                      </a:r>
                      <a:endParaRPr lang="ru-RU" sz="1900" kern="1200" dirty="0" smtClean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alpha val="20000"/>
                      </a:schemeClr>
                    </a:solidFill>
                  </a:tcPr>
                </a:tc>
              </a:tr>
              <a:tr h="703413">
                <a:tc>
                  <a:txBody>
                    <a:bodyPr/>
                    <a:lstStyle/>
                    <a:p>
                      <a:pPr lvl="0" algn="ctr"/>
                      <a:r>
                        <a:rPr lang="ru-RU" sz="1900" b="1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ОПРЕДЕЛЯЕМ ОБРАЗОВАТЕЛЬНЫЙ</a:t>
                      </a:r>
                      <a:r>
                        <a:rPr lang="ru-RU" sz="1900" b="1" kern="1200" baseline="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 ЭФФЕКТ</a:t>
                      </a:r>
                      <a:endParaRPr lang="ru-RU" sz="1900" kern="1200" dirty="0">
                        <a:solidFill>
                          <a:schemeClr val="tx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00716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ko-KR" sz="1900" b="1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cs typeface="Arial" pitchFamily="34" charset="0"/>
                        </a:rPr>
                        <a:t>ФОРМУЛИРУЕМ ВВЕДЕНИЕ КАК 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ko-KR" sz="1900" b="1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cs typeface="Arial" pitchFamily="34" charset="0"/>
                        </a:rPr>
                        <a:t>МИНИ – СИТУАЦИЮ</a:t>
                      </a:r>
                      <a:r>
                        <a:rPr lang="ru-RU" altLang="ko-KR" sz="1900" b="1" kern="1200" baseline="0" dirty="0" smtClean="0">
                          <a:solidFill>
                            <a:schemeClr val="tx1"/>
                          </a:solidFill>
                          <a:latin typeface="Cambria" pitchFamily="18" charset="0"/>
                          <a:cs typeface="Arial" pitchFamily="34" charset="0"/>
                        </a:rPr>
                        <a:t> </a:t>
                      </a:r>
                      <a:r>
                        <a:rPr lang="ru-RU" sz="1900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900" b="1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ИЛИ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1" kern="1200" dirty="0" smtClean="0">
                          <a:solidFill>
                            <a:schemeClr val="tx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 КАК  ЗАГАДКУ</a:t>
                      </a:r>
                      <a:endParaRPr lang="en-JM" altLang="ko-KR" sz="1900" b="1" dirty="0" smtClean="0">
                        <a:solidFill>
                          <a:schemeClr val="tx1"/>
                        </a:solidFill>
                        <a:latin typeface="Cambria" pitchFamily="18" charset="0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70341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ko-KR" sz="1900" b="1" kern="1200" baseline="0" dirty="0" smtClean="0">
                          <a:solidFill>
                            <a:schemeClr val="tx1"/>
                          </a:solidFill>
                          <a:latin typeface="Cambria" pitchFamily="18" charset="0"/>
                          <a:cs typeface="Arial" pitchFamily="34" charset="0"/>
                        </a:rPr>
                        <a:t>ПОДБИРАЕМ ИГРОВУЮ МЕХАНИКУ И НАГЛЯДНУЮ ОПОРУ ДЛЯ ВОПРОСА</a:t>
                      </a:r>
                      <a:endParaRPr lang="en-JM" altLang="ko-KR" sz="1900" b="1" dirty="0" smtClean="0">
                        <a:solidFill>
                          <a:schemeClr val="tx1"/>
                        </a:solidFill>
                        <a:latin typeface="Cambria" pitchFamily="18" charset="0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alpha val="40000"/>
                      </a:schemeClr>
                    </a:solidFill>
                  </a:tcPr>
                </a:tc>
              </a:tr>
              <a:tr h="66139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1" kern="1200" dirty="0" smtClean="0">
                          <a:solidFill>
                            <a:schemeClr val="dk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АДАПТИРУЕМ</a:t>
                      </a:r>
                      <a:r>
                        <a:rPr lang="ru-RU" sz="1900" b="1" kern="1200" baseline="0" dirty="0" smtClean="0">
                          <a:solidFill>
                            <a:schemeClr val="dk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 ДЛЯ ДЕТЕЙ </a:t>
                      </a:r>
                      <a:r>
                        <a:rPr lang="ru-RU" sz="1900" b="1" kern="1200" dirty="0" smtClean="0">
                          <a:solidFill>
                            <a:schemeClr val="dk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ОВЗ</a:t>
                      </a:r>
                      <a:r>
                        <a:rPr lang="ru-RU" sz="1900" kern="1200" dirty="0" smtClean="0">
                          <a:solidFill>
                            <a:schemeClr val="dk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 </a:t>
                      </a:r>
                      <a:endParaRPr lang="en-JM" altLang="ko-KR" sz="1900" b="1" dirty="0" smtClean="0">
                        <a:solidFill>
                          <a:schemeClr val="tx1"/>
                        </a:solidFill>
                        <a:latin typeface="Cambria" pitchFamily="18" charset="0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alpha val="40000"/>
                      </a:schemeClr>
                    </a:solidFill>
                  </a:tcPr>
                </a:tc>
              </a:tr>
              <a:tr h="82684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ko-KR" sz="1900" b="1" kern="1200" dirty="0" smtClean="0">
                          <a:solidFill>
                            <a:schemeClr val="dk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ВСТРАИВАЕМ</a:t>
                      </a:r>
                      <a:r>
                        <a:rPr lang="ru-RU" altLang="ko-KR" sz="1900" b="1" kern="1200" baseline="0" dirty="0" smtClean="0">
                          <a:solidFill>
                            <a:schemeClr val="dk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 В РППС</a:t>
                      </a:r>
                      <a:endParaRPr lang="en-JM" altLang="ko-KR" sz="1900" b="1" dirty="0" smtClean="0">
                        <a:solidFill>
                          <a:schemeClr val="tx1"/>
                        </a:solidFill>
                        <a:latin typeface="Cambria" pitchFamily="18" charset="0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7470638" y="946501"/>
            <a:ext cx="4481565" cy="57074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A49E5974-AF17-4D3E-8E1A-3323B6E80DA6}"/>
              </a:ext>
            </a:extLst>
          </p:cNvPr>
          <p:cNvSpPr txBox="1"/>
          <p:nvPr/>
        </p:nvSpPr>
        <p:spPr>
          <a:xfrm>
            <a:off x="7687789" y="1033024"/>
            <a:ext cx="4230356" cy="5586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Cambria" pitchFamily="18" charset="0"/>
              </a:rPr>
              <a:t>Принципы отбора </a:t>
            </a:r>
          </a:p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Cambria" pitchFamily="18" charset="0"/>
              </a:rPr>
              <a:t>и адаптации фактов:</a:t>
            </a:r>
          </a:p>
          <a:p>
            <a:endParaRPr lang="ru-RU" sz="2000" dirty="0" smtClean="0">
              <a:latin typeface="Cambria" pitchFamily="18" charset="0"/>
            </a:endParaRPr>
          </a:p>
          <a:p>
            <a:pPr lvl="0" algn="ctr">
              <a:lnSpc>
                <a:spcPct val="150000"/>
              </a:lnSpc>
              <a:buFont typeface="Arial" pitchFamily="34" charset="0"/>
              <a:buChar char="•"/>
            </a:pPr>
            <a:r>
              <a:rPr lang="ru-RU" b="1" dirty="0" smtClean="0">
                <a:solidFill>
                  <a:schemeClr val="bg1"/>
                </a:solidFill>
                <a:latin typeface="Cambria" pitchFamily="18" charset="0"/>
              </a:rPr>
              <a:t>Один факт = одна понятная идея</a:t>
            </a:r>
          </a:p>
          <a:p>
            <a:pPr lvl="0" algn="ctr">
              <a:lnSpc>
                <a:spcPct val="150000"/>
              </a:lnSpc>
              <a:buFont typeface="Arial" pitchFamily="34" charset="0"/>
              <a:buChar char="•"/>
            </a:pPr>
            <a:r>
              <a:rPr lang="ru-RU" b="1" dirty="0" smtClean="0">
                <a:solidFill>
                  <a:schemeClr val="bg1"/>
                </a:solidFill>
                <a:latin typeface="Cambria" pitchFamily="18" charset="0"/>
              </a:rPr>
              <a:t>Опора на личный опыт ребёнка </a:t>
            </a:r>
          </a:p>
          <a:p>
            <a:pPr lvl="0" algn="ctr">
              <a:lnSpc>
                <a:spcPct val="150000"/>
              </a:lnSpc>
            </a:pPr>
            <a:r>
              <a:rPr lang="ru-RU" i="1" dirty="0" smtClean="0">
                <a:solidFill>
                  <a:schemeClr val="bg1"/>
                </a:solidFill>
                <a:latin typeface="Cambria" pitchFamily="18" charset="0"/>
              </a:rPr>
              <a:t>(дом, улица, парк, транспорт)</a:t>
            </a:r>
          </a:p>
          <a:p>
            <a:pPr lvl="0" algn="ctr">
              <a:lnSpc>
                <a:spcPct val="150000"/>
              </a:lnSpc>
              <a:buFont typeface="Arial" pitchFamily="34" charset="0"/>
              <a:buChar char="•"/>
            </a:pPr>
            <a:r>
              <a:rPr lang="ru-RU" b="1" dirty="0" smtClean="0">
                <a:solidFill>
                  <a:schemeClr val="bg1"/>
                </a:solidFill>
                <a:latin typeface="Cambria" pitchFamily="18" charset="0"/>
              </a:rPr>
              <a:t>Эмоциональный крючок </a:t>
            </a:r>
          </a:p>
          <a:p>
            <a:pPr lvl="0" algn="ctr">
              <a:lnSpc>
                <a:spcPct val="150000"/>
              </a:lnSpc>
            </a:pPr>
            <a:r>
              <a:rPr lang="ru-RU" i="1" dirty="0" smtClean="0">
                <a:solidFill>
                  <a:schemeClr val="bg1"/>
                </a:solidFill>
                <a:latin typeface="Cambria" pitchFamily="18" charset="0"/>
              </a:rPr>
              <a:t>(интересное «а знаете ли вы…», </a:t>
            </a:r>
          </a:p>
          <a:p>
            <a:pPr lvl="0" algn="ctr">
              <a:lnSpc>
                <a:spcPct val="150000"/>
              </a:lnSpc>
            </a:pPr>
            <a:r>
              <a:rPr lang="ru-RU" i="1" dirty="0" smtClean="0">
                <a:solidFill>
                  <a:schemeClr val="bg1"/>
                </a:solidFill>
                <a:latin typeface="Cambria" pitchFamily="18" charset="0"/>
              </a:rPr>
              <a:t>необычный предмет, </a:t>
            </a:r>
          </a:p>
          <a:p>
            <a:pPr lvl="0" algn="ctr">
              <a:lnSpc>
                <a:spcPct val="150000"/>
              </a:lnSpc>
            </a:pPr>
            <a:r>
              <a:rPr lang="ru-RU" i="1" dirty="0" smtClean="0">
                <a:solidFill>
                  <a:schemeClr val="bg1"/>
                </a:solidFill>
                <a:latin typeface="Cambria" pitchFamily="18" charset="0"/>
              </a:rPr>
              <a:t>контраст «раньше — сейчас»)</a:t>
            </a:r>
          </a:p>
          <a:p>
            <a:pPr lvl="0" algn="ctr">
              <a:lnSpc>
                <a:spcPct val="150000"/>
              </a:lnSpc>
              <a:buFont typeface="Arial" pitchFamily="34" charset="0"/>
              <a:buChar char="•"/>
            </a:pPr>
            <a:r>
              <a:rPr lang="ru-RU" b="1" dirty="0" smtClean="0">
                <a:solidFill>
                  <a:schemeClr val="bg1"/>
                </a:solidFill>
                <a:latin typeface="Cambria" pitchFamily="18" charset="0"/>
              </a:rPr>
              <a:t>Доступность для детей с ОВЗ</a:t>
            </a:r>
          </a:p>
          <a:p>
            <a:pPr lvl="0" algn="ctr">
              <a:lnSpc>
                <a:spcPct val="150000"/>
              </a:lnSpc>
            </a:pPr>
            <a:r>
              <a:rPr lang="ru-RU" i="1" dirty="0" smtClean="0">
                <a:solidFill>
                  <a:schemeClr val="bg1"/>
                </a:solidFill>
                <a:latin typeface="Cambria" pitchFamily="18" charset="0"/>
              </a:rPr>
              <a:t>(минимум текста, максимум опоры на наглядность, тактильность,  жесты, пиктограммы)</a:t>
            </a:r>
            <a:endParaRPr lang="ru-RU" i="1" dirty="0">
              <a:solidFill>
                <a:schemeClr val="bg1"/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58196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2039195" y="1336504"/>
            <a:ext cx="4151214" cy="4368381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b="1" dirty="0" smtClean="0">
                <a:latin typeface="Cambria" pitchFamily="18" charset="0"/>
              </a:rPr>
              <a:t>ВИКТОРИНА </a:t>
            </a:r>
            <a:br>
              <a:rPr lang="ru-RU" b="1" dirty="0" smtClean="0">
                <a:latin typeface="Cambria" pitchFamily="18" charset="0"/>
              </a:rPr>
            </a:br>
            <a:r>
              <a:rPr lang="ru-RU" b="1" dirty="0" smtClean="0">
                <a:latin typeface="Cambria" pitchFamily="18" charset="0"/>
              </a:rPr>
              <a:t>«СИБИРЯЧОК» - 2026 </a:t>
            </a:r>
            <a:endParaRPr lang="ru-RU" b="1" dirty="0">
              <a:latin typeface="Cambria" pitchFamily="18" charset="0"/>
            </a:endParaRPr>
          </a:p>
        </p:txBody>
      </p:sp>
      <p:pic>
        <p:nvPicPr>
          <p:cNvPr id="1026" name="Picture 2" descr="C:\Users\мет_каб\Downloads\2026-10-14_17-08-54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92709" y="250093"/>
            <a:ext cx="4684276" cy="634202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358196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2514599" y="268356"/>
            <a:ext cx="9481931" cy="834888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latin typeface="Cambria" pitchFamily="18" charset="0"/>
              </a:rPr>
              <a:t>«КЛУБНЫЙ ЧАС «СИБИРСКИЕ РЕМЕСЛА»</a:t>
            </a:r>
            <a:endParaRPr lang="ru-RU" sz="2000" b="1" dirty="0">
              <a:latin typeface="Cambria" pitchFamily="18" charset="0"/>
            </a:endParaRPr>
          </a:p>
        </p:txBody>
      </p:sp>
      <p:pic>
        <p:nvPicPr>
          <p:cNvPr id="1026" name="Picture 2" descr="D:\Хлам прошлого)))\Методическая\Мероприятия\КЧ\FrxmKY7uR-E.jpg"/>
          <p:cNvPicPr>
            <a:picLocks noChangeAspect="1" noChangeArrowheads="1"/>
          </p:cNvPicPr>
          <p:nvPr/>
        </p:nvPicPr>
        <p:blipFill>
          <a:blip r:embed="rId4" cstate="print"/>
          <a:srcRect r="12772" b="10092"/>
          <a:stretch>
            <a:fillRect/>
          </a:stretch>
        </p:blipFill>
        <p:spPr bwMode="auto">
          <a:xfrm>
            <a:off x="406735" y="2912213"/>
            <a:ext cx="2765343" cy="3786392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1027" name="Picture 3" descr="D:\Хлам прошлого)))\Методическая\Мероприятия\КЧ\d5U0oEbvWgo.jpg"/>
          <p:cNvPicPr>
            <a:picLocks noChangeAspect="1" noChangeArrowheads="1"/>
          </p:cNvPicPr>
          <p:nvPr/>
        </p:nvPicPr>
        <p:blipFill>
          <a:blip r:embed="rId5" cstate="print"/>
          <a:srcRect l="16660" t="10554" r="-438" b="10349"/>
          <a:stretch>
            <a:fillRect/>
          </a:stretch>
        </p:blipFill>
        <p:spPr bwMode="auto">
          <a:xfrm>
            <a:off x="8937598" y="2848397"/>
            <a:ext cx="2842983" cy="3578814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1028" name="Picture 4" descr="D:\Хлам прошлого)))\Методическая\Мероприятия\КЧ\pT-gL7KP6x0.jpg"/>
          <p:cNvPicPr>
            <a:picLocks noChangeAspect="1" noChangeArrowheads="1"/>
          </p:cNvPicPr>
          <p:nvPr/>
        </p:nvPicPr>
        <p:blipFill>
          <a:blip r:embed="rId6" cstate="print"/>
          <a:srcRect t="15808" r="9729"/>
          <a:stretch>
            <a:fillRect/>
          </a:stretch>
        </p:blipFill>
        <p:spPr bwMode="auto">
          <a:xfrm>
            <a:off x="3818390" y="1148662"/>
            <a:ext cx="4597327" cy="3227528"/>
          </a:xfrm>
          <a:prstGeom prst="rect">
            <a:avLst/>
          </a:prstGeom>
          <a:noFill/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xmlns="" val="3358196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1676</TotalTime>
  <Words>1325</Words>
  <Application>Microsoft Office PowerPoint</Application>
  <PresentationFormat>Произвольный</PresentationFormat>
  <Paragraphs>242</Paragraphs>
  <Slides>21</Slides>
  <Notes>20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Бюджетное дошкольное образовательное учреждение города Омска  «Центр развития ребенка – детский сад №235</vt:lpstr>
      <vt:lpstr>Слайд 2</vt:lpstr>
      <vt:lpstr>Слайд 3</vt:lpstr>
      <vt:lpstr> Что такое «Историческое краеведение»?</vt:lpstr>
      <vt:lpstr>КРАЕВЕДЕНИЕ   vs ИСТОРИЧЕСКОЕ ПРОСВЕЩЕНИЕ:  как это работает в ДОУ</vt:lpstr>
      <vt:lpstr>«Опора на чувственный опыт — главный приём»</vt:lpstr>
      <vt:lpstr>Слайд 7</vt:lpstr>
      <vt:lpstr>Слайд 8</vt:lpstr>
      <vt:lpstr>ТВОРЧЕСКО – ИНТЕЛЛЕКТУАЛЬНАЯ ВИКТОРИНА «СИБИРЯЧОК»</vt:lpstr>
      <vt:lpstr>Слайд 10</vt:lpstr>
      <vt:lpstr>«Из краеведческого факта — в игровое задание для дошкольников»</vt:lpstr>
      <vt:lpstr>«Из краеведческого факта — в игровое задание для дошкольников»</vt:lpstr>
      <vt:lpstr>«Из краеведческого факта — в игровое задание для дошкольников»</vt:lpstr>
      <vt:lpstr>«Из краеведческого факта — в игровое задание для дошкольников»</vt:lpstr>
      <vt:lpstr>«Из краеведческого факта — в игровое задание для дошкольников»</vt:lpstr>
      <vt:lpstr>«Из краеведческого факта — в игровое задание для дошкольников»</vt:lpstr>
      <vt:lpstr>«Из краеведческого факта — в игровое задание для дошкольников»</vt:lpstr>
      <vt:lpstr>«Из краеведческого факта — в игровое задание для дошкольников»</vt:lpstr>
      <vt:lpstr>«Из краеведческого факта — в игровое задание для дошкольников»</vt:lpstr>
      <vt:lpstr>ВИКТОРИНА  «СИБИРЯЧОК» - 2026 </vt:lpstr>
      <vt:lpstr>«КЛУБНЫЙ ЧАС «СИБИРСКИЕ РЕМЕСЛА»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Екатерина Тонких</dc:creator>
  <cp:lastModifiedBy>мет_каб</cp:lastModifiedBy>
  <cp:revision>168</cp:revision>
  <dcterms:created xsi:type="dcterms:W3CDTF">2025-01-26T17:33:32Z</dcterms:created>
  <dcterms:modified xsi:type="dcterms:W3CDTF">2026-10-21T03:55:47Z</dcterms:modified>
</cp:coreProperties>
</file>